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357" r:id="rId5"/>
    <p:sldId id="257" r:id="rId6"/>
    <p:sldId id="325" r:id="rId7"/>
    <p:sldId id="349" r:id="rId8"/>
    <p:sldId id="359" r:id="rId9"/>
    <p:sldId id="362" r:id="rId10"/>
    <p:sldId id="360" r:id="rId11"/>
    <p:sldId id="358" r:id="rId12"/>
    <p:sldId id="355" r:id="rId13"/>
    <p:sldId id="329" r:id="rId14"/>
    <p:sldId id="330" r:id="rId15"/>
    <p:sldId id="346" r:id="rId16"/>
    <p:sldId id="347" r:id="rId17"/>
    <p:sldId id="348" r:id="rId18"/>
    <p:sldId id="318" r:id="rId19"/>
    <p:sldId id="353" r:id="rId20"/>
    <p:sldId id="260" r:id="rId21"/>
    <p:sldId id="333" r:id="rId22"/>
    <p:sldId id="323" r:id="rId23"/>
    <p:sldId id="275" r:id="rId24"/>
    <p:sldId id="294" r:id="rId25"/>
    <p:sldId id="295" r:id="rId26"/>
    <p:sldId id="334" r:id="rId27"/>
    <p:sldId id="316" r:id="rId28"/>
    <p:sldId id="299" r:id="rId29"/>
    <p:sldId id="298" r:id="rId30"/>
    <p:sldId id="297" r:id="rId31"/>
    <p:sldId id="310" r:id="rId32"/>
    <p:sldId id="279" r:id="rId33"/>
    <p:sldId id="280" r:id="rId34"/>
    <p:sldId id="283" r:id="rId35"/>
    <p:sldId id="292" r:id="rId36"/>
    <p:sldId id="284" r:id="rId37"/>
    <p:sldId id="288" r:id="rId38"/>
    <p:sldId id="282" r:id="rId39"/>
    <p:sldId id="363" r:id="rId40"/>
    <p:sldId id="285" r:id="rId41"/>
    <p:sldId id="286" r:id="rId42"/>
    <p:sldId id="335" r:id="rId43"/>
    <p:sldId id="265" r:id="rId44"/>
    <p:sldId id="304" r:id="rId45"/>
    <p:sldId id="339" r:id="rId46"/>
    <p:sldId id="340" r:id="rId47"/>
    <p:sldId id="315" r:id="rId48"/>
    <p:sldId id="341" r:id="rId49"/>
    <p:sldId id="342" r:id="rId50"/>
    <p:sldId id="319" r:id="rId51"/>
    <p:sldId id="307" r:id="rId52"/>
    <p:sldId id="327" r:id="rId53"/>
    <p:sldId id="344" r:id="rId54"/>
    <p:sldId id="287" r:id="rId55"/>
    <p:sldId id="337" r:id="rId56"/>
    <p:sldId id="312" r:id="rId57"/>
    <p:sldId id="345" r:id="rId58"/>
    <p:sldId id="320"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77F018-064E-5F04-31F5-519FD12FE703}" name="Ann Harrison" initials="AH" userId="S::aharrison@leadershipniagara.ca::af3733ad-a306-4f54-be63-ef1831104f90" providerId="AD"/>
  <p188:author id="{EE9AE640-096A-21A6-3035-342DDBCFC2BC}" name="Katie McQuestion (she/her)" initials="K(" userId="S::kmcquestion@leadershipniagara.ca::d5db8660-bfd0-45d9-b0e9-b8d3aa0f26ff" providerId="AD"/>
  <p188:author id="{38FBD959-7BCC-4764-F7AA-3A586C6AEE0C}" name="Ann Harrison" initials="AH" userId="f14ff0b39d607d71" providerId="Windows Live"/>
  <p188:author id="{7D1C8F73-8AA0-417C-8B2F-1B5BD7A898E0}" name="Terry Dow" initials="TD" userId="S::tdow@niagaracollege.ca::b4e3b626-5923-4816-b86c-f79570dce0e2" providerId="AD"/>
  <p188:author id="{1F4DBA80-C481-FC95-F364-CE01C27A502E}" name="Terry Dow" initials="TD" userId="S::tdow@leadershipniagara.ca::62016d61-a357-48d3-8087-3909da3a4d0d" providerId="AD"/>
  <p188:author id="{5BA34D92-57F7-FE9A-23BD-618AD8E0B0DD}" name="Sheldon King" initials="SK" userId="Sheldon King" providerId="None"/>
  <p188:author id="{D81E3EE5-EC04-B0FC-513B-AB00A6066134}" name="Sheldon King" initials="SK" userId="S::sking@leadershipniagara.ca::9da7005b-57c5-4852-b928-6f2a5245a4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2DCCCA-95CF-F925-E52D-7A6961A91AE4}" v="1" dt="2024-11-08T16:31:01.695"/>
    <p1510:client id="{937FF8A8-6322-1141-8380-08BF761CC30E}" v="10" dt="2024-11-06T20:43:28.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82" y="5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y Dow" userId="S::tdow@leadershipniagara.ca::62016d61-a357-48d3-8087-3909da3a4d0d" providerId="AD" clId="Web-{AEE5D789-3C25-3AC0-252D-18497EB70E40}"/>
    <pc:docChg chg="addSld modSld">
      <pc:chgData name="Terry Dow" userId="S::tdow@leadershipniagara.ca::62016d61-a357-48d3-8087-3909da3a4d0d" providerId="AD" clId="Web-{AEE5D789-3C25-3AC0-252D-18497EB70E40}" dt="2024-10-04T19:51:00.800" v="348" actId="1076"/>
      <pc:docMkLst>
        <pc:docMk/>
      </pc:docMkLst>
      <pc:sldChg chg="addSp delSp modSp">
        <pc:chgData name="Terry Dow" userId="S::tdow@leadershipniagara.ca::62016d61-a357-48d3-8087-3909da3a4d0d" providerId="AD" clId="Web-{AEE5D789-3C25-3AC0-252D-18497EB70E40}" dt="2024-10-04T19:42:53.553" v="288" actId="1076"/>
        <pc:sldMkLst>
          <pc:docMk/>
          <pc:sldMk cId="929567523" sldId="329"/>
        </pc:sldMkLst>
        <pc:spChg chg="del mod">
          <ac:chgData name="Terry Dow" userId="S::tdow@leadershipniagara.ca::62016d61-a357-48d3-8087-3909da3a4d0d" providerId="AD" clId="Web-{AEE5D789-3C25-3AC0-252D-18497EB70E40}" dt="2024-10-04T19:11:39.677" v="98"/>
          <ac:spMkLst>
            <pc:docMk/>
            <pc:sldMk cId="929567523" sldId="329"/>
            <ac:spMk id="3" creationId="{65F8A657-DA9C-CF71-36A9-81E63984C492}"/>
          </ac:spMkLst>
        </pc:spChg>
        <pc:spChg chg="del">
          <ac:chgData name="Terry Dow" userId="S::tdow@leadershipniagara.ca::62016d61-a357-48d3-8087-3909da3a4d0d" providerId="AD" clId="Web-{AEE5D789-3C25-3AC0-252D-18497EB70E40}" dt="2024-10-04T19:08:26.032" v="71"/>
          <ac:spMkLst>
            <pc:docMk/>
            <pc:sldMk cId="929567523" sldId="329"/>
            <ac:spMk id="35" creationId="{70BEB1E7-2F88-40BC-B73D-42E5B6F80BFC}"/>
          </ac:spMkLst>
        </pc:spChg>
        <pc:spChg chg="del">
          <ac:chgData name="Terry Dow" userId="S::tdow@leadershipniagara.ca::62016d61-a357-48d3-8087-3909da3a4d0d" providerId="AD" clId="Web-{AEE5D789-3C25-3AC0-252D-18497EB70E40}" dt="2024-10-04T19:08:19.469" v="70"/>
          <ac:spMkLst>
            <pc:docMk/>
            <pc:sldMk cId="929567523" sldId="329"/>
            <ac:spMk id="36" creationId="{A7B99495-F43F-4D80-A44F-2CB4764EB90B}"/>
          </ac:spMkLst>
        </pc:spChg>
        <pc:graphicFrameChg chg="add mod modGraphic">
          <ac:chgData name="Terry Dow" userId="S::tdow@leadershipniagara.ca::62016d61-a357-48d3-8087-3909da3a4d0d" providerId="AD" clId="Web-{AEE5D789-3C25-3AC0-252D-18497EB70E40}" dt="2024-10-04T19:40:18.925" v="262" actId="20577"/>
          <ac:graphicFrameMkLst>
            <pc:docMk/>
            <pc:sldMk cId="929567523" sldId="329"/>
            <ac:graphicFrameMk id="37" creationId="{A0AD4221-C6EB-7C45-1823-F6E42C0E4400}"/>
          </ac:graphicFrameMkLst>
        </pc:graphicFrameChg>
        <pc:picChg chg="del mod">
          <ac:chgData name="Terry Dow" userId="S::tdow@leadershipniagara.ca::62016d61-a357-48d3-8087-3909da3a4d0d" providerId="AD" clId="Web-{AEE5D789-3C25-3AC0-252D-18497EB70E40}" dt="2024-10-04T19:39:57.658" v="258"/>
          <ac:picMkLst>
            <pc:docMk/>
            <pc:sldMk cId="929567523" sldId="329"/>
            <ac:picMk id="4" creationId="{79E4C787-45C5-3656-0E19-9AE847482609}"/>
          </ac:picMkLst>
        </pc:picChg>
        <pc:picChg chg="add mod">
          <ac:chgData name="Terry Dow" userId="S::tdow@leadershipniagara.ca::62016d61-a357-48d3-8087-3909da3a4d0d" providerId="AD" clId="Web-{AEE5D789-3C25-3AC0-252D-18497EB70E40}" dt="2024-10-04T19:42:20.115" v="279" actId="1076"/>
          <ac:picMkLst>
            <pc:docMk/>
            <pc:sldMk cId="929567523" sldId="329"/>
            <ac:picMk id="5" creationId="{996B4F7A-FE23-B511-381E-9B8B0D609931}"/>
          </ac:picMkLst>
        </pc:picChg>
        <pc:picChg chg="add del mod">
          <ac:chgData name="Terry Dow" userId="S::tdow@leadershipniagara.ca::62016d61-a357-48d3-8087-3909da3a4d0d" providerId="AD" clId="Web-{AEE5D789-3C25-3AC0-252D-18497EB70E40}" dt="2024-10-04T19:39:26.314" v="254"/>
          <ac:picMkLst>
            <pc:docMk/>
            <pc:sldMk cId="929567523" sldId="329"/>
            <ac:picMk id="6" creationId="{41E52489-5567-858B-701C-0B9C6D7FEDCB}"/>
          </ac:picMkLst>
        </pc:picChg>
        <pc:picChg chg="add mod">
          <ac:chgData name="Terry Dow" userId="S::tdow@leadershipniagara.ca::62016d61-a357-48d3-8087-3909da3a4d0d" providerId="AD" clId="Web-{AEE5D789-3C25-3AC0-252D-18497EB70E40}" dt="2024-10-04T19:14:43.307" v="127" actId="1076"/>
          <ac:picMkLst>
            <pc:docMk/>
            <pc:sldMk cId="929567523" sldId="329"/>
            <ac:picMk id="7" creationId="{6FC0B5CE-1A8B-A755-E27E-AF2C21FCBE23}"/>
          </ac:picMkLst>
        </pc:picChg>
        <pc:picChg chg="add mod">
          <ac:chgData name="Terry Dow" userId="S::tdow@leadershipniagara.ca::62016d61-a357-48d3-8087-3909da3a4d0d" providerId="AD" clId="Web-{AEE5D789-3C25-3AC0-252D-18497EB70E40}" dt="2024-10-04T19:42:53.553" v="288" actId="1076"/>
          <ac:picMkLst>
            <pc:docMk/>
            <pc:sldMk cId="929567523" sldId="329"/>
            <ac:picMk id="8" creationId="{E44B63E8-E361-3200-BAAF-AE6DC9510A4A}"/>
          </ac:picMkLst>
        </pc:picChg>
        <pc:picChg chg="add mod">
          <ac:chgData name="Terry Dow" userId="S::tdow@leadershipniagara.ca::62016d61-a357-48d3-8087-3909da3a4d0d" providerId="AD" clId="Web-{AEE5D789-3C25-3AC0-252D-18497EB70E40}" dt="2024-10-04T19:40:58.316" v="271" actId="1076"/>
          <ac:picMkLst>
            <pc:docMk/>
            <pc:sldMk cId="929567523" sldId="329"/>
            <ac:picMk id="9" creationId="{F74744A6-1732-A431-0886-D2C5A8A9AC92}"/>
          </ac:picMkLst>
        </pc:picChg>
        <pc:picChg chg="add mod">
          <ac:chgData name="Terry Dow" userId="S::tdow@leadershipniagara.ca::62016d61-a357-48d3-8087-3909da3a4d0d" providerId="AD" clId="Web-{AEE5D789-3C25-3AC0-252D-18497EB70E40}" dt="2024-10-04T19:42:23.943" v="280" actId="1076"/>
          <ac:picMkLst>
            <pc:docMk/>
            <pc:sldMk cId="929567523" sldId="329"/>
            <ac:picMk id="10" creationId="{55D7CA83-323C-39F3-0E0C-C3329E6C42F1}"/>
          </ac:picMkLst>
        </pc:picChg>
        <pc:picChg chg="add mod">
          <ac:chgData name="Terry Dow" userId="S::tdow@leadershipniagara.ca::62016d61-a357-48d3-8087-3909da3a4d0d" providerId="AD" clId="Web-{AEE5D789-3C25-3AC0-252D-18497EB70E40}" dt="2024-10-04T19:42:39.444" v="283" actId="1076"/>
          <ac:picMkLst>
            <pc:docMk/>
            <pc:sldMk cId="929567523" sldId="329"/>
            <ac:picMk id="11" creationId="{D704FC38-6BE7-C2B4-F920-5AE80CE21272}"/>
          </ac:picMkLst>
        </pc:picChg>
        <pc:picChg chg="add mod">
          <ac:chgData name="Terry Dow" userId="S::tdow@leadershipniagara.ca::62016d61-a357-48d3-8087-3909da3a4d0d" providerId="AD" clId="Web-{AEE5D789-3C25-3AC0-252D-18497EB70E40}" dt="2024-10-04T19:42:45.866" v="285" actId="1076"/>
          <ac:picMkLst>
            <pc:docMk/>
            <pc:sldMk cId="929567523" sldId="329"/>
            <ac:picMk id="72" creationId="{E7045DD5-8934-6BE7-CA12-E32412C64E71}"/>
          </ac:picMkLst>
        </pc:picChg>
        <pc:picChg chg="add mod">
          <ac:chgData name="Terry Dow" userId="S::tdow@leadershipniagara.ca::62016d61-a357-48d3-8087-3909da3a4d0d" providerId="AD" clId="Web-{AEE5D789-3C25-3AC0-252D-18497EB70E40}" dt="2024-10-04T19:42:42.163" v="284" actId="1076"/>
          <ac:picMkLst>
            <pc:docMk/>
            <pc:sldMk cId="929567523" sldId="329"/>
            <ac:picMk id="101" creationId="{95F9CE68-F795-65B5-8D1E-24050EEA7B13}"/>
          </ac:picMkLst>
        </pc:picChg>
      </pc:sldChg>
      <pc:sldChg chg="addSp delSp modSp mod setBg setClrOvrMap">
        <pc:chgData name="Terry Dow" userId="S::tdow@leadershipniagara.ca::62016d61-a357-48d3-8087-3909da3a4d0d" providerId="AD" clId="Web-{AEE5D789-3C25-3AC0-252D-18497EB70E40}" dt="2024-10-04T19:38:10.531" v="253" actId="20577"/>
        <pc:sldMkLst>
          <pc:docMk/>
          <pc:sldMk cId="4109476589" sldId="330"/>
        </pc:sldMkLst>
        <pc:spChg chg="mod ord">
          <ac:chgData name="Terry Dow" userId="S::tdow@leadershipniagara.ca::62016d61-a357-48d3-8087-3909da3a4d0d" providerId="AD" clId="Web-{AEE5D789-3C25-3AC0-252D-18497EB70E40}" dt="2024-10-04T19:35:24.464" v="191"/>
          <ac:spMkLst>
            <pc:docMk/>
            <pc:sldMk cId="4109476589" sldId="330"/>
            <ac:spMk id="2" creationId="{08FC0455-A909-EC96-CBB1-E8427134421F}"/>
          </ac:spMkLst>
        </pc:spChg>
        <pc:spChg chg="mod ord">
          <ac:chgData name="Terry Dow" userId="S::tdow@leadershipniagara.ca::62016d61-a357-48d3-8087-3909da3a4d0d" providerId="AD" clId="Web-{AEE5D789-3C25-3AC0-252D-18497EB70E40}" dt="2024-10-04T19:38:10.531" v="253" actId="20577"/>
          <ac:spMkLst>
            <pc:docMk/>
            <pc:sldMk cId="4109476589" sldId="330"/>
            <ac:spMk id="3" creationId="{9AE9B2EF-529A-4E63-51DE-4299F4BED2EA}"/>
          </ac:spMkLst>
        </pc:spChg>
        <pc:spChg chg="add del">
          <ac:chgData name="Terry Dow" userId="S::tdow@leadershipniagara.ca::62016d61-a357-48d3-8087-3909da3a4d0d" providerId="AD" clId="Web-{AEE5D789-3C25-3AC0-252D-18497EB70E40}" dt="2024-10-04T19:35:24.448" v="190"/>
          <ac:spMkLst>
            <pc:docMk/>
            <pc:sldMk cId="4109476589" sldId="330"/>
            <ac:spMk id="14" creationId="{07977D39-626F-40D7-B00F-16E02602DD5A}"/>
          </ac:spMkLst>
        </pc:spChg>
        <pc:spChg chg="add del">
          <ac:chgData name="Terry Dow" userId="S::tdow@leadershipniagara.ca::62016d61-a357-48d3-8087-3909da3a4d0d" providerId="AD" clId="Web-{AEE5D789-3C25-3AC0-252D-18497EB70E40}" dt="2024-10-04T19:35:24.448" v="190"/>
          <ac:spMkLst>
            <pc:docMk/>
            <pc:sldMk cId="4109476589" sldId="330"/>
            <ac:spMk id="16" creationId="{B905CDE4-B751-4B3E-B625-6E59F8903414}"/>
          </ac:spMkLst>
        </pc:spChg>
        <pc:spChg chg="add del">
          <ac:chgData name="Terry Dow" userId="S::tdow@leadershipniagara.ca::62016d61-a357-48d3-8087-3909da3a4d0d" providerId="AD" clId="Web-{AEE5D789-3C25-3AC0-252D-18497EB70E40}" dt="2024-10-04T19:35:24.448" v="190"/>
          <ac:spMkLst>
            <pc:docMk/>
            <pc:sldMk cId="4109476589" sldId="330"/>
            <ac:spMk id="18" creationId="{08108C16-F4C0-44AA-999D-17BD39219B24}"/>
          </ac:spMkLst>
        </pc:spChg>
        <pc:spChg chg="add del">
          <ac:chgData name="Terry Dow" userId="S::tdow@leadershipniagara.ca::62016d61-a357-48d3-8087-3909da3a4d0d" providerId="AD" clId="Web-{AEE5D789-3C25-3AC0-252D-18497EB70E40}" dt="2024-10-04T19:35:24.448" v="190"/>
          <ac:spMkLst>
            <pc:docMk/>
            <pc:sldMk cId="4109476589" sldId="330"/>
            <ac:spMk id="20" creationId="{CDC29AC1-2821-4FCC-B597-88DAF39C36FE}"/>
          </ac:spMkLst>
        </pc:spChg>
        <pc:spChg chg="add del">
          <ac:chgData name="Terry Dow" userId="S::tdow@leadershipniagara.ca::62016d61-a357-48d3-8087-3909da3a4d0d" providerId="AD" clId="Web-{AEE5D789-3C25-3AC0-252D-18497EB70E40}" dt="2024-10-04T19:35:24.448" v="190"/>
          <ac:spMkLst>
            <pc:docMk/>
            <pc:sldMk cId="4109476589" sldId="330"/>
            <ac:spMk id="22" creationId="{0640CCAE-325C-4DD0-BB26-38BF690F3BBB}"/>
          </ac:spMkLst>
        </pc:spChg>
        <pc:spChg chg="add del">
          <ac:chgData name="Terry Dow" userId="S::tdow@leadershipniagara.ca::62016d61-a357-48d3-8087-3909da3a4d0d" providerId="AD" clId="Web-{AEE5D789-3C25-3AC0-252D-18497EB70E40}" dt="2024-10-04T19:35:24.448" v="190"/>
          <ac:spMkLst>
            <pc:docMk/>
            <pc:sldMk cId="4109476589" sldId="330"/>
            <ac:spMk id="24" creationId="{C8F10CB3-3B5E-4C7A-98CF-B87454DDFA39}"/>
          </ac:spMkLst>
        </pc:spChg>
        <pc:spChg chg="add">
          <ac:chgData name="Terry Dow" userId="S::tdow@leadershipniagara.ca::62016d61-a357-48d3-8087-3909da3a4d0d" providerId="AD" clId="Web-{AEE5D789-3C25-3AC0-252D-18497EB70E40}" dt="2024-10-04T19:35:24.464" v="191"/>
          <ac:spMkLst>
            <pc:docMk/>
            <pc:sldMk cId="4109476589" sldId="330"/>
            <ac:spMk id="26" creationId="{5CB593EA-2F98-479F-B4C4-F366571FA64D}"/>
          </ac:spMkLst>
        </pc:spChg>
        <pc:spChg chg="add">
          <ac:chgData name="Terry Dow" userId="S::tdow@leadershipniagara.ca::62016d61-a357-48d3-8087-3909da3a4d0d" providerId="AD" clId="Web-{AEE5D789-3C25-3AC0-252D-18497EB70E40}" dt="2024-10-04T19:35:24.464" v="191"/>
          <ac:spMkLst>
            <pc:docMk/>
            <pc:sldMk cId="4109476589" sldId="330"/>
            <ac:spMk id="27" creationId="{39BEB6D0-9E4E-4221-93D1-74ABECEE9EFC}"/>
          </ac:spMkLst>
        </pc:spChg>
        <pc:picChg chg="add mod ord">
          <ac:chgData name="Terry Dow" userId="S::tdow@leadershipniagara.ca::62016d61-a357-48d3-8087-3909da3a4d0d" providerId="AD" clId="Web-{AEE5D789-3C25-3AC0-252D-18497EB70E40}" dt="2024-10-04T19:35:24.464" v="191"/>
          <ac:picMkLst>
            <pc:docMk/>
            <pc:sldMk cId="4109476589" sldId="330"/>
            <ac:picMk id="4" creationId="{93EC03F7-B7F2-976E-9087-EAFCC25148AB}"/>
          </ac:picMkLst>
        </pc:picChg>
        <pc:picChg chg="add mod ord">
          <ac:chgData name="Terry Dow" userId="S::tdow@leadershipniagara.ca::62016d61-a357-48d3-8087-3909da3a4d0d" providerId="AD" clId="Web-{AEE5D789-3C25-3AC0-252D-18497EB70E40}" dt="2024-10-04T19:35:24.464" v="191"/>
          <ac:picMkLst>
            <pc:docMk/>
            <pc:sldMk cId="4109476589" sldId="330"/>
            <ac:picMk id="5" creationId="{270F9A19-E092-BD42-626B-AD0E18EDE38C}"/>
          </ac:picMkLst>
        </pc:picChg>
        <pc:picChg chg="add mod ord">
          <ac:chgData name="Terry Dow" userId="S::tdow@leadershipniagara.ca::62016d61-a357-48d3-8087-3909da3a4d0d" providerId="AD" clId="Web-{AEE5D789-3C25-3AC0-252D-18497EB70E40}" dt="2024-10-04T19:35:24.464" v="191"/>
          <ac:picMkLst>
            <pc:docMk/>
            <pc:sldMk cId="4109476589" sldId="330"/>
            <ac:picMk id="6" creationId="{1B12DBDE-C203-651E-5E89-78A8AC47FACB}"/>
          </ac:picMkLst>
        </pc:picChg>
        <pc:picChg chg="add mod ord">
          <ac:chgData name="Terry Dow" userId="S::tdow@leadershipniagara.ca::62016d61-a357-48d3-8087-3909da3a4d0d" providerId="AD" clId="Web-{AEE5D789-3C25-3AC0-252D-18497EB70E40}" dt="2024-10-04T19:35:24.464" v="191"/>
          <ac:picMkLst>
            <pc:docMk/>
            <pc:sldMk cId="4109476589" sldId="330"/>
            <ac:picMk id="7" creationId="{38D64881-50DB-28C5-BDD3-0BBEC5D54C9D}"/>
          </ac:picMkLst>
        </pc:picChg>
        <pc:picChg chg="add mod">
          <ac:chgData name="Terry Dow" userId="S::tdow@leadershipniagara.ca::62016d61-a357-48d3-8087-3909da3a4d0d" providerId="AD" clId="Web-{AEE5D789-3C25-3AC0-252D-18497EB70E40}" dt="2024-10-04T19:35:24.464" v="191"/>
          <ac:picMkLst>
            <pc:docMk/>
            <pc:sldMk cId="4109476589" sldId="330"/>
            <ac:picMk id="8" creationId="{5936BC0F-8BD0-BDB3-8CBE-D684ACF5BB42}"/>
          </ac:picMkLst>
        </pc:picChg>
        <pc:picChg chg="add mod">
          <ac:chgData name="Terry Dow" userId="S::tdow@leadershipniagara.ca::62016d61-a357-48d3-8087-3909da3a4d0d" providerId="AD" clId="Web-{AEE5D789-3C25-3AC0-252D-18497EB70E40}" dt="2024-10-04T19:35:24.464" v="191"/>
          <ac:picMkLst>
            <pc:docMk/>
            <pc:sldMk cId="4109476589" sldId="330"/>
            <ac:picMk id="9" creationId="{FCE00B76-BF25-DD9F-C2D8-770A48B1E3C4}"/>
          </ac:picMkLst>
        </pc:picChg>
      </pc:sldChg>
      <pc:sldChg chg="addSp delSp modSp new mod setBg">
        <pc:chgData name="Terry Dow" userId="S::tdow@leadershipniagara.ca::62016d61-a357-48d3-8087-3909da3a4d0d" providerId="AD" clId="Web-{AEE5D789-3C25-3AC0-252D-18497EB70E40}" dt="2024-10-04T19:46:49.513" v="323" actId="14100"/>
        <pc:sldMkLst>
          <pc:docMk/>
          <pc:sldMk cId="2936019958" sldId="349"/>
        </pc:sldMkLst>
        <pc:spChg chg="mod">
          <ac:chgData name="Terry Dow" userId="S::tdow@leadershipniagara.ca::62016d61-a357-48d3-8087-3909da3a4d0d" providerId="AD" clId="Web-{AEE5D789-3C25-3AC0-252D-18497EB70E40}" dt="2024-10-04T19:46:49.513" v="323" actId="14100"/>
          <ac:spMkLst>
            <pc:docMk/>
            <pc:sldMk cId="2936019958" sldId="349"/>
            <ac:spMk id="2" creationId="{FCE4AFF2-32F4-E27E-AD58-4E4CD1DADAF5}"/>
          </ac:spMkLst>
        </pc:spChg>
        <pc:spChg chg="del">
          <ac:chgData name="Terry Dow" userId="S::tdow@leadershipniagara.ca::62016d61-a357-48d3-8087-3909da3a4d0d" providerId="AD" clId="Web-{AEE5D789-3C25-3AC0-252D-18497EB70E40}" dt="2024-10-04T19:44:46.775" v="299"/>
          <ac:spMkLst>
            <pc:docMk/>
            <pc:sldMk cId="2936019958" sldId="349"/>
            <ac:spMk id="3" creationId="{C9D87DF0-E200-1F12-9E2C-0B81B1CB0119}"/>
          </ac:spMkLst>
        </pc:spChg>
        <pc:spChg chg="add del">
          <ac:chgData name="Terry Dow" userId="S::tdow@leadershipniagara.ca::62016d61-a357-48d3-8087-3909da3a4d0d" providerId="AD" clId="Web-{AEE5D789-3C25-3AC0-252D-18497EB70E40}" dt="2024-10-04T19:45:10.104" v="302"/>
          <ac:spMkLst>
            <pc:docMk/>
            <pc:sldMk cId="2936019958" sldId="349"/>
            <ac:spMk id="8" creationId="{CB770BC1-AD93-3F3D-63BB-EC769EFB7730}"/>
          </ac:spMkLst>
        </pc:spChg>
        <pc:spChg chg="add del">
          <ac:chgData name="Terry Dow" userId="S::tdow@leadershipniagara.ca::62016d61-a357-48d3-8087-3909da3a4d0d" providerId="AD" clId="Web-{AEE5D789-3C25-3AC0-252D-18497EB70E40}" dt="2024-10-04T19:46:37.090" v="320"/>
          <ac:spMkLst>
            <pc:docMk/>
            <pc:sldMk cId="2936019958" sldId="349"/>
            <ac:spMk id="11" creationId="{4F7EBAE4-9945-4473-9E34-B2C66EA0F03D}"/>
          </ac:spMkLst>
        </pc:spChg>
        <pc:spChg chg="add del">
          <ac:chgData name="Terry Dow" userId="S::tdow@leadershipniagara.ca::62016d61-a357-48d3-8087-3909da3a4d0d" providerId="AD" clId="Web-{AEE5D789-3C25-3AC0-252D-18497EB70E40}" dt="2024-10-04T19:46:37.090" v="320"/>
          <ac:spMkLst>
            <pc:docMk/>
            <pc:sldMk cId="2936019958" sldId="349"/>
            <ac:spMk id="13" creationId="{70BEB1E7-2F88-40BC-B73D-42E5B6F80BFC}"/>
          </ac:spMkLst>
        </pc:spChg>
        <pc:spChg chg="add del">
          <ac:chgData name="Terry Dow" userId="S::tdow@leadershipniagara.ca::62016d61-a357-48d3-8087-3909da3a4d0d" providerId="AD" clId="Web-{AEE5D789-3C25-3AC0-252D-18497EB70E40}" dt="2024-10-04T19:46:37.090" v="320"/>
          <ac:spMkLst>
            <pc:docMk/>
            <pc:sldMk cId="2936019958" sldId="349"/>
            <ac:spMk id="15" creationId="{A7B99495-F43F-4D80-A44F-2CB4764EB90B}"/>
          </ac:spMkLst>
        </pc:spChg>
        <pc:spChg chg="add">
          <ac:chgData name="Terry Dow" userId="S::tdow@leadershipniagara.ca::62016d61-a357-48d3-8087-3909da3a4d0d" providerId="AD" clId="Web-{AEE5D789-3C25-3AC0-252D-18497EB70E40}" dt="2024-10-04T19:46:37.090" v="320"/>
          <ac:spMkLst>
            <pc:docMk/>
            <pc:sldMk cId="2936019958" sldId="349"/>
            <ac:spMk id="20" creationId="{06DA9DF9-31F7-4056-B42E-878CC92417B8}"/>
          </ac:spMkLst>
        </pc:spChg>
        <pc:picChg chg="add mod ord">
          <ac:chgData name="Terry Dow" userId="S::tdow@leadershipniagara.ca::62016d61-a357-48d3-8087-3909da3a4d0d" providerId="AD" clId="Web-{AEE5D789-3C25-3AC0-252D-18497EB70E40}" dt="2024-10-04T19:46:37.090" v="320"/>
          <ac:picMkLst>
            <pc:docMk/>
            <pc:sldMk cId="2936019958" sldId="349"/>
            <ac:picMk id="4" creationId="{0063A007-C230-1BEF-B329-7CFF5ABA77A9}"/>
          </ac:picMkLst>
        </pc:picChg>
      </pc:sldChg>
      <pc:sldChg chg="addSp delSp modSp add replId">
        <pc:chgData name="Terry Dow" userId="S::tdow@leadershipniagara.ca::62016d61-a357-48d3-8087-3909da3a4d0d" providerId="AD" clId="Web-{AEE5D789-3C25-3AC0-252D-18497EB70E40}" dt="2024-10-04T19:51:00.800" v="348" actId="1076"/>
        <pc:sldMkLst>
          <pc:docMk/>
          <pc:sldMk cId="1291572543" sldId="350"/>
        </pc:sldMkLst>
        <pc:spChg chg="mod">
          <ac:chgData name="Terry Dow" userId="S::tdow@leadershipniagara.ca::62016d61-a357-48d3-8087-3909da3a4d0d" providerId="AD" clId="Web-{AEE5D789-3C25-3AC0-252D-18497EB70E40}" dt="2024-10-04T19:51:00.800" v="348" actId="1076"/>
          <ac:spMkLst>
            <pc:docMk/>
            <pc:sldMk cId="1291572543" sldId="350"/>
            <ac:spMk id="2" creationId="{FCE4AFF2-32F4-E27E-AD58-4E4CD1DADAF5}"/>
          </ac:spMkLst>
        </pc:spChg>
        <pc:spChg chg="del">
          <ac:chgData name="Terry Dow" userId="S::tdow@leadershipniagara.ca::62016d61-a357-48d3-8087-3909da3a4d0d" providerId="AD" clId="Web-{AEE5D789-3C25-3AC0-252D-18497EB70E40}" dt="2024-10-04T19:46:17.231" v="319"/>
          <ac:spMkLst>
            <pc:docMk/>
            <pc:sldMk cId="1291572543" sldId="350"/>
            <ac:spMk id="11" creationId="{4F7EBAE4-9945-4473-9E34-B2C66EA0F03D}"/>
          </ac:spMkLst>
        </pc:spChg>
        <pc:spChg chg="del">
          <ac:chgData name="Terry Dow" userId="S::tdow@leadershipniagara.ca::62016d61-a357-48d3-8087-3909da3a4d0d" providerId="AD" clId="Web-{AEE5D789-3C25-3AC0-252D-18497EB70E40}" dt="2024-10-04T19:46:17.231" v="319"/>
          <ac:spMkLst>
            <pc:docMk/>
            <pc:sldMk cId="1291572543" sldId="350"/>
            <ac:spMk id="13" creationId="{70BEB1E7-2F88-40BC-B73D-42E5B6F80BFC}"/>
          </ac:spMkLst>
        </pc:spChg>
        <pc:spChg chg="del">
          <ac:chgData name="Terry Dow" userId="S::tdow@leadershipniagara.ca::62016d61-a357-48d3-8087-3909da3a4d0d" providerId="AD" clId="Web-{AEE5D789-3C25-3AC0-252D-18497EB70E40}" dt="2024-10-04T19:46:17.231" v="319"/>
          <ac:spMkLst>
            <pc:docMk/>
            <pc:sldMk cId="1291572543" sldId="350"/>
            <ac:spMk id="15" creationId="{A7B99495-F43F-4D80-A44F-2CB4764EB90B}"/>
          </ac:spMkLst>
        </pc:spChg>
        <pc:spChg chg="add del">
          <ac:chgData name="Terry Dow" userId="S::tdow@leadershipniagara.ca::62016d61-a357-48d3-8087-3909da3a4d0d" providerId="AD" clId="Web-{AEE5D789-3C25-3AC0-252D-18497EB70E40}" dt="2024-10-04T19:49:39.908" v="341"/>
          <ac:spMkLst>
            <pc:docMk/>
            <pc:sldMk cId="1291572543" sldId="350"/>
            <ac:spMk id="20" creationId="{8D0D6D3E-D7F9-4591-9CA9-DDF4DB1F73DA}"/>
          </ac:spMkLst>
        </pc:spChg>
        <pc:spChg chg="add del">
          <ac:chgData name="Terry Dow" userId="S::tdow@leadershipniagara.ca::62016d61-a357-48d3-8087-3909da3a4d0d" providerId="AD" clId="Web-{AEE5D789-3C25-3AC0-252D-18497EB70E40}" dt="2024-10-04T19:49:39.908" v="341"/>
          <ac:spMkLst>
            <pc:docMk/>
            <pc:sldMk cId="1291572543" sldId="350"/>
            <ac:spMk id="22" creationId="{C4C9F2B0-1044-46EB-8AEB-C3BFFDE6C2CC}"/>
          </ac:spMkLst>
        </pc:spChg>
        <pc:spChg chg="add del">
          <ac:chgData name="Terry Dow" userId="S::tdow@leadershipniagara.ca::62016d61-a357-48d3-8087-3909da3a4d0d" providerId="AD" clId="Web-{AEE5D789-3C25-3AC0-252D-18497EB70E40}" dt="2024-10-04T19:49:39.908" v="341"/>
          <ac:spMkLst>
            <pc:docMk/>
            <pc:sldMk cId="1291572543" sldId="350"/>
            <ac:spMk id="24" creationId="{D28B54C3-B57B-472A-B96E-1FCB67093DC2}"/>
          </ac:spMkLst>
        </pc:spChg>
        <pc:spChg chg="add del">
          <ac:chgData name="Terry Dow" userId="S::tdow@leadershipniagara.ca::62016d61-a357-48d3-8087-3909da3a4d0d" providerId="AD" clId="Web-{AEE5D789-3C25-3AC0-252D-18497EB70E40}" dt="2024-10-04T19:49:39.908" v="341"/>
          <ac:spMkLst>
            <pc:docMk/>
            <pc:sldMk cId="1291572543" sldId="350"/>
            <ac:spMk id="26" creationId="{7DB3C429-F8DA-49B9-AF84-21996FCF78B5}"/>
          </ac:spMkLst>
        </pc:spChg>
        <pc:spChg chg="add del">
          <ac:chgData name="Terry Dow" userId="S::tdow@leadershipniagara.ca::62016d61-a357-48d3-8087-3909da3a4d0d" providerId="AD" clId="Web-{AEE5D789-3C25-3AC0-252D-18497EB70E40}" dt="2024-10-04T19:50:12.768" v="342"/>
          <ac:spMkLst>
            <pc:docMk/>
            <pc:sldMk cId="1291572543" sldId="350"/>
            <ac:spMk id="31" creationId="{06DA9DF9-31F7-4056-B42E-878CC92417B8}"/>
          </ac:spMkLst>
        </pc:spChg>
        <pc:spChg chg="add">
          <ac:chgData name="Terry Dow" userId="S::tdow@leadershipniagara.ca::62016d61-a357-48d3-8087-3909da3a4d0d" providerId="AD" clId="Web-{AEE5D789-3C25-3AC0-252D-18497EB70E40}" dt="2024-10-04T19:50:12.768" v="342"/>
          <ac:spMkLst>
            <pc:docMk/>
            <pc:sldMk cId="1291572543" sldId="350"/>
            <ac:spMk id="36" creationId="{B7BD7FCF-A254-4A97-A15C-319B67622677}"/>
          </ac:spMkLst>
        </pc:spChg>
        <pc:spChg chg="add">
          <ac:chgData name="Terry Dow" userId="S::tdow@leadershipniagara.ca::62016d61-a357-48d3-8087-3909da3a4d0d" providerId="AD" clId="Web-{AEE5D789-3C25-3AC0-252D-18497EB70E40}" dt="2024-10-04T19:50:12.768" v="342"/>
          <ac:spMkLst>
            <pc:docMk/>
            <pc:sldMk cId="1291572543" sldId="350"/>
            <ac:spMk id="38" creationId="{52FFAF72-6204-4676-9C6F-9A4CC4D91805}"/>
          </ac:spMkLst>
        </pc:spChg>
        <pc:picChg chg="mod">
          <ac:chgData name="Terry Dow" userId="S::tdow@leadershipniagara.ca::62016d61-a357-48d3-8087-3909da3a4d0d" providerId="AD" clId="Web-{AEE5D789-3C25-3AC0-252D-18497EB70E40}" dt="2024-10-04T19:50:12.768" v="342"/>
          <ac:picMkLst>
            <pc:docMk/>
            <pc:sldMk cId="1291572543" sldId="350"/>
            <ac:picMk id="4" creationId="{0063A007-C230-1BEF-B329-7CFF5ABA77A9}"/>
          </ac:picMkLst>
        </pc:picChg>
      </pc:sldChg>
      <pc:sldChg chg="addSp delSp modSp add replId">
        <pc:chgData name="Terry Dow" userId="S::tdow@leadershipniagara.ca::62016d61-a357-48d3-8087-3909da3a4d0d" providerId="AD" clId="Web-{AEE5D789-3C25-3AC0-252D-18497EB70E40}" dt="2024-10-04T19:50:44.456" v="345" actId="1076"/>
        <pc:sldMkLst>
          <pc:docMk/>
          <pc:sldMk cId="3606243519" sldId="351"/>
        </pc:sldMkLst>
        <pc:spChg chg="mod">
          <ac:chgData name="Terry Dow" userId="S::tdow@leadershipniagara.ca::62016d61-a357-48d3-8087-3909da3a4d0d" providerId="AD" clId="Web-{AEE5D789-3C25-3AC0-252D-18497EB70E40}" dt="2024-10-04T19:50:44.456" v="345" actId="1076"/>
          <ac:spMkLst>
            <pc:docMk/>
            <pc:sldMk cId="3606243519" sldId="351"/>
            <ac:spMk id="2" creationId="{FCE4AFF2-32F4-E27E-AD58-4E4CD1DADAF5}"/>
          </ac:spMkLst>
        </pc:spChg>
        <pc:spChg chg="del">
          <ac:chgData name="Terry Dow" userId="S::tdow@leadershipniagara.ca::62016d61-a357-48d3-8087-3909da3a4d0d" providerId="AD" clId="Web-{AEE5D789-3C25-3AC0-252D-18497EB70E40}" dt="2024-10-04T19:50:32.690" v="343"/>
          <ac:spMkLst>
            <pc:docMk/>
            <pc:sldMk cId="3606243519" sldId="351"/>
            <ac:spMk id="20" creationId="{8D0D6D3E-D7F9-4591-9CA9-DDF4DB1F73DA}"/>
          </ac:spMkLst>
        </pc:spChg>
        <pc:spChg chg="del">
          <ac:chgData name="Terry Dow" userId="S::tdow@leadershipniagara.ca::62016d61-a357-48d3-8087-3909da3a4d0d" providerId="AD" clId="Web-{AEE5D789-3C25-3AC0-252D-18497EB70E40}" dt="2024-10-04T19:50:32.690" v="343"/>
          <ac:spMkLst>
            <pc:docMk/>
            <pc:sldMk cId="3606243519" sldId="351"/>
            <ac:spMk id="22" creationId="{C4C9F2B0-1044-46EB-8AEB-C3BFFDE6C2CC}"/>
          </ac:spMkLst>
        </pc:spChg>
        <pc:spChg chg="del">
          <ac:chgData name="Terry Dow" userId="S::tdow@leadershipniagara.ca::62016d61-a357-48d3-8087-3909da3a4d0d" providerId="AD" clId="Web-{AEE5D789-3C25-3AC0-252D-18497EB70E40}" dt="2024-10-04T19:50:32.690" v="343"/>
          <ac:spMkLst>
            <pc:docMk/>
            <pc:sldMk cId="3606243519" sldId="351"/>
            <ac:spMk id="24" creationId="{D28B54C3-B57B-472A-B96E-1FCB67093DC2}"/>
          </ac:spMkLst>
        </pc:spChg>
        <pc:spChg chg="del">
          <ac:chgData name="Terry Dow" userId="S::tdow@leadershipniagara.ca::62016d61-a357-48d3-8087-3909da3a4d0d" providerId="AD" clId="Web-{AEE5D789-3C25-3AC0-252D-18497EB70E40}" dt="2024-10-04T19:50:32.690" v="343"/>
          <ac:spMkLst>
            <pc:docMk/>
            <pc:sldMk cId="3606243519" sldId="351"/>
            <ac:spMk id="26" creationId="{7DB3C429-F8DA-49B9-AF84-21996FCF78B5}"/>
          </ac:spMkLst>
        </pc:spChg>
        <pc:spChg chg="add">
          <ac:chgData name="Terry Dow" userId="S::tdow@leadershipniagara.ca::62016d61-a357-48d3-8087-3909da3a4d0d" providerId="AD" clId="Web-{AEE5D789-3C25-3AC0-252D-18497EB70E40}" dt="2024-10-04T19:50:32.690" v="343"/>
          <ac:spMkLst>
            <pc:docMk/>
            <pc:sldMk cId="3606243519" sldId="351"/>
            <ac:spMk id="31" creationId="{B7BD7FCF-A254-4A97-A15C-319B67622677}"/>
          </ac:spMkLst>
        </pc:spChg>
        <pc:spChg chg="add">
          <ac:chgData name="Terry Dow" userId="S::tdow@leadershipniagara.ca::62016d61-a357-48d3-8087-3909da3a4d0d" providerId="AD" clId="Web-{AEE5D789-3C25-3AC0-252D-18497EB70E40}" dt="2024-10-04T19:50:32.690" v="343"/>
          <ac:spMkLst>
            <pc:docMk/>
            <pc:sldMk cId="3606243519" sldId="351"/>
            <ac:spMk id="33" creationId="{52FFAF72-6204-4676-9C6F-9A4CC4D91805}"/>
          </ac:spMkLst>
        </pc:spChg>
        <pc:picChg chg="mod">
          <ac:chgData name="Terry Dow" userId="S::tdow@leadershipniagara.ca::62016d61-a357-48d3-8087-3909da3a4d0d" providerId="AD" clId="Web-{AEE5D789-3C25-3AC0-252D-18497EB70E40}" dt="2024-10-04T19:50:32.690" v="343"/>
          <ac:picMkLst>
            <pc:docMk/>
            <pc:sldMk cId="3606243519" sldId="351"/>
            <ac:picMk id="4" creationId="{0063A007-C230-1BEF-B329-7CFF5ABA77A9}"/>
          </ac:picMkLst>
        </pc:picChg>
      </pc:sldChg>
    </pc:docChg>
  </pc:docChgLst>
  <pc:docChgLst>
    <pc:chgData name="Ann Harrison" userId="S::aharrison@leadershipniagara.ca::af3733ad-a306-4f54-be63-ef1831104f90" providerId="AD" clId="Web-{6E9AF8E0-FCEC-9CA3-7D50-ECC9ACDD605B}"/>
    <pc:docChg chg="modSld">
      <pc:chgData name="Ann Harrison" userId="S::aharrison@leadershipniagara.ca::af3733ad-a306-4f54-be63-ef1831104f90" providerId="AD" clId="Web-{6E9AF8E0-FCEC-9CA3-7D50-ECC9ACDD605B}" dt="2024-10-17T13:25:47.717" v="967"/>
      <pc:docMkLst>
        <pc:docMk/>
      </pc:docMkLst>
      <pc:sldChg chg="modNotes">
        <pc:chgData name="Ann Harrison" userId="S::aharrison@leadershipniagara.ca::af3733ad-a306-4f54-be63-ef1831104f90" providerId="AD" clId="Web-{6E9AF8E0-FCEC-9CA3-7D50-ECC9ACDD605B}" dt="2024-10-17T13:24:34.669" v="963"/>
        <pc:sldMkLst>
          <pc:docMk/>
          <pc:sldMk cId="1581302287" sldId="260"/>
        </pc:sldMkLst>
      </pc:sldChg>
      <pc:sldChg chg="modNotes">
        <pc:chgData name="Ann Harrison" userId="S::aharrison@leadershipniagara.ca::af3733ad-a306-4f54-be63-ef1831104f90" providerId="AD" clId="Web-{6E9AF8E0-FCEC-9CA3-7D50-ECC9ACDD605B}" dt="2024-10-17T13:25:47.717" v="967"/>
        <pc:sldMkLst>
          <pc:docMk/>
          <pc:sldMk cId="0" sldId="284"/>
        </pc:sldMkLst>
      </pc:sldChg>
      <pc:sldChg chg="modNotes">
        <pc:chgData name="Ann Harrison" userId="S::aharrison@leadershipniagara.ca::af3733ad-a306-4f54-be63-ef1831104f90" providerId="AD" clId="Web-{6E9AF8E0-FCEC-9CA3-7D50-ECC9ACDD605B}" dt="2024-10-17T12:59:34.900" v="85"/>
        <pc:sldMkLst>
          <pc:docMk/>
          <pc:sldMk cId="0" sldId="285"/>
        </pc:sldMkLst>
      </pc:sldChg>
      <pc:sldChg chg="modNotes">
        <pc:chgData name="Ann Harrison" userId="S::aharrison@leadershipniagara.ca::af3733ad-a306-4f54-be63-ef1831104f90" providerId="AD" clId="Web-{6E9AF8E0-FCEC-9CA3-7D50-ECC9ACDD605B}" dt="2024-10-17T12:59:37.213" v="86"/>
        <pc:sldMkLst>
          <pc:docMk/>
          <pc:sldMk cId="0" sldId="286"/>
        </pc:sldMkLst>
      </pc:sldChg>
      <pc:sldChg chg="modNotes">
        <pc:chgData name="Ann Harrison" userId="S::aharrison@leadershipniagara.ca::af3733ad-a306-4f54-be63-ef1831104f90" providerId="AD" clId="Web-{6E9AF8E0-FCEC-9CA3-7D50-ECC9ACDD605B}" dt="2024-10-17T12:59:25.697" v="84"/>
        <pc:sldMkLst>
          <pc:docMk/>
          <pc:sldMk cId="3623904861" sldId="288"/>
        </pc:sldMkLst>
      </pc:sldChg>
      <pc:sldChg chg="modSp">
        <pc:chgData name="Ann Harrison" userId="S::aharrison@leadershipniagara.ca::af3733ad-a306-4f54-be63-ef1831104f90" providerId="AD" clId="Web-{6E9AF8E0-FCEC-9CA3-7D50-ECC9ACDD605B}" dt="2024-10-17T12:56:36.210" v="43" actId="1076"/>
        <pc:sldMkLst>
          <pc:docMk/>
          <pc:sldMk cId="675214867" sldId="294"/>
        </pc:sldMkLst>
        <pc:spChg chg="mod">
          <ac:chgData name="Ann Harrison" userId="S::aharrison@leadershipniagara.ca::af3733ad-a306-4f54-be63-ef1831104f90" providerId="AD" clId="Web-{6E9AF8E0-FCEC-9CA3-7D50-ECC9ACDD605B}" dt="2024-10-17T12:56:11.913" v="42" actId="14100"/>
          <ac:spMkLst>
            <pc:docMk/>
            <pc:sldMk cId="675214867" sldId="294"/>
            <ac:spMk id="2" creationId="{E5466661-2304-B1EC-5B8B-A11EA5273968}"/>
          </ac:spMkLst>
        </pc:spChg>
        <pc:spChg chg="mod">
          <ac:chgData name="Ann Harrison" userId="S::aharrison@leadershipniagara.ca::af3733ad-a306-4f54-be63-ef1831104f90" providerId="AD" clId="Web-{6E9AF8E0-FCEC-9CA3-7D50-ECC9ACDD605B}" dt="2024-10-17T12:56:36.210" v="43" actId="1076"/>
          <ac:spMkLst>
            <pc:docMk/>
            <pc:sldMk cId="675214867" sldId="294"/>
            <ac:spMk id="4" creationId="{2A2D8EC7-616D-B706-7146-CAAA81B157A9}"/>
          </ac:spMkLst>
        </pc:spChg>
      </pc:sldChg>
      <pc:sldChg chg="modNotes">
        <pc:chgData name="Ann Harrison" userId="S::aharrison@leadershipniagara.ca::af3733ad-a306-4f54-be63-ef1831104f90" providerId="AD" clId="Web-{6E9AF8E0-FCEC-9CA3-7D50-ECC9ACDD605B}" dt="2024-10-17T13:22:02.402" v="742"/>
        <pc:sldMkLst>
          <pc:docMk/>
          <pc:sldMk cId="1753139660" sldId="307"/>
        </pc:sldMkLst>
      </pc:sldChg>
      <pc:sldChg chg="modSp modNotes">
        <pc:chgData name="Ann Harrison" userId="S::aharrison@leadershipniagara.ca::af3733ad-a306-4f54-be63-ef1831104f90" providerId="AD" clId="Web-{6E9AF8E0-FCEC-9CA3-7D50-ECC9ACDD605B}" dt="2024-10-17T13:06:40.734" v="232"/>
        <pc:sldMkLst>
          <pc:docMk/>
          <pc:sldMk cId="983556420" sldId="315"/>
        </pc:sldMkLst>
        <pc:spChg chg="mod">
          <ac:chgData name="Ann Harrison" userId="S::aharrison@leadershipniagara.ca::af3733ad-a306-4f54-be63-ef1831104f90" providerId="AD" clId="Web-{6E9AF8E0-FCEC-9CA3-7D50-ECC9ACDD605B}" dt="2024-10-17T13:06:08.343" v="213" actId="1076"/>
          <ac:spMkLst>
            <pc:docMk/>
            <pc:sldMk cId="983556420" sldId="315"/>
            <ac:spMk id="7" creationId="{18CB6A8F-90CA-E821-CAB1-A4E6227CB163}"/>
          </ac:spMkLst>
        </pc:spChg>
        <pc:picChg chg="mod">
          <ac:chgData name="Ann Harrison" userId="S::aharrison@leadershipniagara.ca::af3733ad-a306-4f54-be63-ef1831104f90" providerId="AD" clId="Web-{6E9AF8E0-FCEC-9CA3-7D50-ECC9ACDD605B}" dt="2024-10-17T13:05:43.280" v="202" actId="1076"/>
          <ac:picMkLst>
            <pc:docMk/>
            <pc:sldMk cId="983556420" sldId="315"/>
            <ac:picMk id="5" creationId="{50B5243C-F78C-7164-15B2-F22F72D493C0}"/>
          </ac:picMkLst>
        </pc:picChg>
      </pc:sldChg>
      <pc:sldChg chg="modSp">
        <pc:chgData name="Ann Harrison" userId="S::aharrison@leadershipniagara.ca::af3733ad-a306-4f54-be63-ef1831104f90" providerId="AD" clId="Web-{6E9AF8E0-FCEC-9CA3-7D50-ECC9ACDD605B}" dt="2024-10-17T12:54:27.599" v="41" actId="20577"/>
        <pc:sldMkLst>
          <pc:docMk/>
          <pc:sldMk cId="234930187" sldId="325"/>
        </pc:sldMkLst>
        <pc:spChg chg="mod">
          <ac:chgData name="Ann Harrison" userId="S::aharrison@leadershipniagara.ca::af3733ad-a306-4f54-be63-ef1831104f90" providerId="AD" clId="Web-{6E9AF8E0-FCEC-9CA3-7D50-ECC9ACDD605B}" dt="2024-10-17T12:54:27.599" v="41" actId="20577"/>
          <ac:spMkLst>
            <pc:docMk/>
            <pc:sldMk cId="234930187" sldId="325"/>
            <ac:spMk id="3" creationId="{71EC84D6-3153-E556-5F04-E8BF3BCD0109}"/>
          </ac:spMkLst>
        </pc:spChg>
      </pc:sldChg>
      <pc:sldChg chg="modNotes">
        <pc:chgData name="Ann Harrison" userId="S::aharrison@leadershipniagara.ca::af3733ad-a306-4f54-be63-ef1831104f90" providerId="AD" clId="Web-{6E9AF8E0-FCEC-9CA3-7D50-ECC9ACDD605B}" dt="2024-10-17T13:24:39.279" v="964"/>
        <pc:sldMkLst>
          <pc:docMk/>
          <pc:sldMk cId="254200941" sldId="333"/>
        </pc:sldMkLst>
      </pc:sldChg>
      <pc:sldChg chg="modSp modNotes">
        <pc:chgData name="Ann Harrison" userId="S::aharrison@leadershipniagara.ca::af3733ad-a306-4f54-be63-ef1831104f90" providerId="AD" clId="Web-{6E9AF8E0-FCEC-9CA3-7D50-ECC9ACDD605B}" dt="2024-10-17T13:24:11.966" v="960"/>
        <pc:sldMkLst>
          <pc:docMk/>
          <pc:sldMk cId="1370962490" sldId="337"/>
        </pc:sldMkLst>
        <pc:spChg chg="mod">
          <ac:chgData name="Ann Harrison" userId="S::aharrison@leadershipniagara.ca::af3733ad-a306-4f54-be63-ef1831104f90" providerId="AD" clId="Web-{6E9AF8E0-FCEC-9CA3-7D50-ECC9ACDD605B}" dt="2024-10-17T13:03:21.559" v="192" actId="20577"/>
          <ac:spMkLst>
            <pc:docMk/>
            <pc:sldMk cId="1370962490" sldId="337"/>
            <ac:spMk id="3" creationId="{28D253AF-E0F3-43C6-15BD-2F1D6E9F0F65}"/>
          </ac:spMkLst>
        </pc:spChg>
      </pc:sldChg>
      <pc:sldChg chg="modSp modNotes">
        <pc:chgData name="Ann Harrison" userId="S::aharrison@leadershipniagara.ca::af3733ad-a306-4f54-be63-ef1831104f90" providerId="AD" clId="Web-{6E9AF8E0-FCEC-9CA3-7D50-ECC9ACDD605B}" dt="2024-10-17T13:16:39.773" v="631"/>
        <pc:sldMkLst>
          <pc:docMk/>
          <pc:sldMk cId="3340624725" sldId="341"/>
        </pc:sldMkLst>
        <pc:spChg chg="mod">
          <ac:chgData name="Ann Harrison" userId="S::aharrison@leadershipniagara.ca::af3733ad-a306-4f54-be63-ef1831104f90" providerId="AD" clId="Web-{6E9AF8E0-FCEC-9CA3-7D50-ECC9ACDD605B}" dt="2024-10-17T13:14:31.771" v="482" actId="20577"/>
          <ac:spMkLst>
            <pc:docMk/>
            <pc:sldMk cId="3340624725" sldId="341"/>
            <ac:spMk id="3" creationId="{6EA76A3D-9DDF-7A01-1D4E-5B059FFDD432}"/>
          </ac:spMkLst>
        </pc:spChg>
      </pc:sldChg>
      <pc:sldChg chg="modSp">
        <pc:chgData name="Ann Harrison" userId="S::aharrison@leadershipniagara.ca::af3733ad-a306-4f54-be63-ef1831104f90" providerId="AD" clId="Web-{6E9AF8E0-FCEC-9CA3-7D50-ECC9ACDD605B}" dt="2024-10-17T13:03:42.153" v="200" actId="20577"/>
        <pc:sldMkLst>
          <pc:docMk/>
          <pc:sldMk cId="1739264156" sldId="345"/>
        </pc:sldMkLst>
        <pc:spChg chg="mod">
          <ac:chgData name="Ann Harrison" userId="S::aharrison@leadershipniagara.ca::af3733ad-a306-4f54-be63-ef1831104f90" providerId="AD" clId="Web-{6E9AF8E0-FCEC-9CA3-7D50-ECC9ACDD605B}" dt="2024-10-17T13:03:42.153" v="200" actId="20577"/>
          <ac:spMkLst>
            <pc:docMk/>
            <pc:sldMk cId="1739264156" sldId="345"/>
            <ac:spMk id="3" creationId="{0603C39D-3179-4495-C9CC-C6D35B17DC0E}"/>
          </ac:spMkLst>
        </pc:spChg>
      </pc:sldChg>
    </pc:docChg>
  </pc:docChgLst>
  <pc:docChgLst>
    <pc:chgData name="Katie McQuestion (she/her)" userId="S::kmcquestion@leadershipniagara.ca::d5db8660-bfd0-45d9-b0e9-b8d3aa0f26ff" providerId="AD" clId="Web-{1598E8E2-C111-7203-D5D9-815E8D5E73C3}"/>
    <pc:docChg chg="mod">
      <pc:chgData name="Katie McQuestion (she/her)" userId="S::kmcquestion@leadershipniagara.ca::d5db8660-bfd0-45d9-b0e9-b8d3aa0f26ff" providerId="AD" clId="Web-{1598E8E2-C111-7203-D5D9-815E8D5E73C3}" dt="2024-10-04T20:53:07.397" v="0"/>
      <pc:docMkLst>
        <pc:docMk/>
      </pc:docMkLst>
    </pc:docChg>
  </pc:docChgLst>
  <pc:docChgLst>
    <pc:chgData name="Terry Dow" userId="62016d61-a357-48d3-8087-3909da3a4d0d" providerId="ADAL" clId="{BC949C21-128F-42AD-A532-849BB914FCB8}"/>
    <pc:docChg chg="">
      <pc:chgData name="Terry Dow" userId="62016d61-a357-48d3-8087-3909da3a4d0d" providerId="ADAL" clId="{BC949C21-128F-42AD-A532-849BB914FCB8}" dt="2024-10-17T18:19:48.100" v="0" actId="2056"/>
      <pc:docMkLst>
        <pc:docMk/>
      </pc:docMkLst>
      <pc:sldChg chg="modCm">
        <pc:chgData name="Terry Dow" userId="62016d61-a357-48d3-8087-3909da3a4d0d" providerId="ADAL" clId="{BC949C21-128F-42AD-A532-849BB914FCB8}" dt="2024-10-17T18:19:48.100" v="0" actId="2056"/>
        <pc:sldMkLst>
          <pc:docMk/>
          <pc:sldMk cId="0" sldId="282"/>
        </pc:sldMkLst>
        <pc:extLst>
          <p:ext xmlns:p="http://schemas.openxmlformats.org/presentationml/2006/main" uri="{D6D511B9-2390-475A-947B-AFAB55BFBCF1}">
            <pc226:cmChg xmlns:pc226="http://schemas.microsoft.com/office/powerpoint/2022/06/main/command" chg="mod">
              <pc226:chgData name="Terry Dow" userId="62016d61-a357-48d3-8087-3909da3a4d0d" providerId="ADAL" clId="{BC949C21-128F-42AD-A532-849BB914FCB8}" dt="2024-10-17T18:19:48.100" v="0" actId="2056"/>
              <pc2:cmMkLst xmlns:pc2="http://schemas.microsoft.com/office/powerpoint/2019/9/main/command">
                <pc:docMk/>
                <pc:sldMk cId="0" sldId="282"/>
                <pc2:cmMk id="{D6214FD3-1289-439A-951B-69DD743C458F}"/>
              </pc2:cmMkLst>
            </pc226:cmChg>
          </p:ext>
        </pc:extLst>
      </pc:sldChg>
    </pc:docChg>
  </pc:docChgLst>
  <pc:docChgLst>
    <pc:chgData name="Ann Harrison" userId="f14ff0b39d607d71" providerId="LiveId" clId="{1F338850-928D-4556-9CF5-3B483400F3C5}"/>
    <pc:docChg chg="undo custSel delSld modSld sldOrd">
      <pc:chgData name="Ann Harrison" userId="f14ff0b39d607d71" providerId="LiveId" clId="{1F338850-928D-4556-9CF5-3B483400F3C5}" dt="2024-10-03T15:01:47.242" v="566" actId="20577"/>
      <pc:docMkLst>
        <pc:docMk/>
      </pc:docMkLst>
      <pc:sldChg chg="del">
        <pc:chgData name="Ann Harrison" userId="f14ff0b39d607d71" providerId="LiveId" clId="{1F338850-928D-4556-9CF5-3B483400F3C5}" dt="2024-10-03T14:55:38.164" v="333" actId="47"/>
        <pc:sldMkLst>
          <pc:docMk/>
          <pc:sldMk cId="1560915100" sldId="259"/>
        </pc:sldMkLst>
      </pc:sldChg>
      <pc:sldChg chg="modSp mod">
        <pc:chgData name="Ann Harrison" userId="f14ff0b39d607d71" providerId="LiveId" clId="{1F338850-928D-4556-9CF5-3B483400F3C5}" dt="2024-10-03T15:01:47.242" v="566" actId="20577"/>
        <pc:sldMkLst>
          <pc:docMk/>
          <pc:sldMk cId="3411945609" sldId="293"/>
        </pc:sldMkLst>
        <pc:spChg chg="mod">
          <ac:chgData name="Ann Harrison" userId="f14ff0b39d607d71" providerId="LiveId" clId="{1F338850-928D-4556-9CF5-3B483400F3C5}" dt="2024-10-03T15:01:41.463" v="558" actId="20577"/>
          <ac:spMkLst>
            <pc:docMk/>
            <pc:sldMk cId="3411945609" sldId="293"/>
            <ac:spMk id="2" creationId="{E46998F8-6635-675A-85CB-6BECE8DE820F}"/>
          </ac:spMkLst>
        </pc:spChg>
        <pc:spChg chg="mod">
          <ac:chgData name="Ann Harrison" userId="f14ff0b39d607d71" providerId="LiveId" clId="{1F338850-928D-4556-9CF5-3B483400F3C5}" dt="2024-10-03T15:01:47.242" v="566" actId="20577"/>
          <ac:spMkLst>
            <pc:docMk/>
            <pc:sldMk cId="3411945609" sldId="293"/>
            <ac:spMk id="4" creationId="{C334EE90-EB46-0E4A-50FF-B422B5720C79}"/>
          </ac:spMkLst>
        </pc:spChg>
      </pc:sldChg>
      <pc:sldChg chg="del">
        <pc:chgData name="Ann Harrison" userId="f14ff0b39d607d71" providerId="LiveId" clId="{1F338850-928D-4556-9CF5-3B483400F3C5}" dt="2024-10-03T14:38:12.636" v="0" actId="47"/>
        <pc:sldMkLst>
          <pc:docMk/>
          <pc:sldMk cId="594770615" sldId="301"/>
        </pc:sldMkLst>
      </pc:sldChg>
      <pc:sldChg chg="modNotesTx">
        <pc:chgData name="Ann Harrison" userId="f14ff0b39d607d71" providerId="LiveId" clId="{1F338850-928D-4556-9CF5-3B483400F3C5}" dt="2024-10-03T15:00:34.994" v="545" actId="20577"/>
        <pc:sldMkLst>
          <pc:docMk/>
          <pc:sldMk cId="1077230482" sldId="304"/>
        </pc:sldMkLst>
      </pc:sldChg>
      <pc:sldChg chg="del">
        <pc:chgData name="Ann Harrison" userId="f14ff0b39d607d71" providerId="LiveId" clId="{1F338850-928D-4556-9CF5-3B483400F3C5}" dt="2024-10-03T14:55:27.427" v="331" actId="47"/>
        <pc:sldMkLst>
          <pc:docMk/>
          <pc:sldMk cId="1165311054" sldId="309"/>
        </pc:sldMkLst>
      </pc:sldChg>
      <pc:sldChg chg="modSp mod">
        <pc:chgData name="Ann Harrison" userId="f14ff0b39d607d71" providerId="LiveId" clId="{1F338850-928D-4556-9CF5-3B483400F3C5}" dt="2024-10-03T14:38:52.767" v="24" actId="20577"/>
        <pc:sldMkLst>
          <pc:docMk/>
          <pc:sldMk cId="1735067894" sldId="312"/>
        </pc:sldMkLst>
        <pc:spChg chg="mod">
          <ac:chgData name="Ann Harrison" userId="f14ff0b39d607d71" providerId="LiveId" clId="{1F338850-928D-4556-9CF5-3B483400F3C5}" dt="2024-10-03T14:38:52.767" v="24" actId="20577"/>
          <ac:spMkLst>
            <pc:docMk/>
            <pc:sldMk cId="1735067894" sldId="312"/>
            <ac:spMk id="7" creationId="{1CA75BAE-256A-58F5-E595-547F039AF35D}"/>
          </ac:spMkLst>
        </pc:spChg>
        <pc:spChg chg="mod">
          <ac:chgData name="Ann Harrison" userId="f14ff0b39d607d71" providerId="LiveId" clId="{1F338850-928D-4556-9CF5-3B483400F3C5}" dt="2024-10-03T14:38:48.420" v="21" actId="20577"/>
          <ac:spMkLst>
            <pc:docMk/>
            <pc:sldMk cId="1735067894" sldId="312"/>
            <ac:spMk id="9" creationId="{85610EDC-95FD-D18B-6ACB-8524E0046931}"/>
          </ac:spMkLst>
        </pc:spChg>
      </pc:sldChg>
      <pc:sldChg chg="del">
        <pc:chgData name="Ann Harrison" userId="f14ff0b39d607d71" providerId="LiveId" clId="{1F338850-928D-4556-9CF5-3B483400F3C5}" dt="2024-10-03T14:55:40.977" v="334" actId="47"/>
        <pc:sldMkLst>
          <pc:docMk/>
          <pc:sldMk cId="3422891482" sldId="314"/>
        </pc:sldMkLst>
      </pc:sldChg>
      <pc:sldChg chg="del">
        <pc:chgData name="Ann Harrison" userId="f14ff0b39d607d71" providerId="LiveId" clId="{1F338850-928D-4556-9CF5-3B483400F3C5}" dt="2024-10-03T14:38:15.637" v="1" actId="47"/>
        <pc:sldMkLst>
          <pc:docMk/>
          <pc:sldMk cId="2349288707" sldId="317"/>
        </pc:sldMkLst>
      </pc:sldChg>
      <pc:sldChg chg="modSp mod">
        <pc:chgData name="Ann Harrison" userId="f14ff0b39d607d71" providerId="LiveId" clId="{1F338850-928D-4556-9CF5-3B483400F3C5}" dt="2024-10-03T14:54:30.096" v="328" actId="6549"/>
        <pc:sldMkLst>
          <pc:docMk/>
          <pc:sldMk cId="1858999938" sldId="318"/>
        </pc:sldMkLst>
        <pc:spChg chg="mod">
          <ac:chgData name="Ann Harrison" userId="f14ff0b39d607d71" providerId="LiveId" clId="{1F338850-928D-4556-9CF5-3B483400F3C5}" dt="2024-10-03T14:54:30.096" v="328" actId="6549"/>
          <ac:spMkLst>
            <pc:docMk/>
            <pc:sldMk cId="1858999938" sldId="318"/>
            <ac:spMk id="3" creationId="{5A1232A7-8728-5F50-0910-8C976BC0AA02}"/>
          </ac:spMkLst>
        </pc:spChg>
      </pc:sldChg>
      <pc:sldChg chg="modSp mod">
        <pc:chgData name="Ann Harrison" userId="f14ff0b39d607d71" providerId="LiveId" clId="{1F338850-928D-4556-9CF5-3B483400F3C5}" dt="2024-10-03T14:40:23.790" v="146" actId="20577"/>
        <pc:sldMkLst>
          <pc:docMk/>
          <pc:sldMk cId="3929934980" sldId="320"/>
        </pc:sldMkLst>
        <pc:spChg chg="mod">
          <ac:chgData name="Ann Harrison" userId="f14ff0b39d607d71" providerId="LiveId" clId="{1F338850-928D-4556-9CF5-3B483400F3C5}" dt="2024-10-03T14:40:23.790" v="146" actId="20577"/>
          <ac:spMkLst>
            <pc:docMk/>
            <pc:sldMk cId="3929934980" sldId="320"/>
            <ac:spMk id="2" creationId="{A8F8052E-0D46-4F91-41AD-FD22E0FF2E19}"/>
          </ac:spMkLst>
        </pc:spChg>
      </pc:sldChg>
      <pc:sldChg chg="del">
        <pc:chgData name="Ann Harrison" userId="f14ff0b39d607d71" providerId="LiveId" clId="{1F338850-928D-4556-9CF5-3B483400F3C5}" dt="2024-10-03T14:39:13.228" v="27" actId="47"/>
        <pc:sldMkLst>
          <pc:docMk/>
          <pc:sldMk cId="858405797" sldId="321"/>
        </pc:sldMkLst>
      </pc:sldChg>
      <pc:sldChg chg="del">
        <pc:chgData name="Ann Harrison" userId="f14ff0b39d607d71" providerId="LiveId" clId="{1F338850-928D-4556-9CF5-3B483400F3C5}" dt="2024-10-03T14:38:21.671" v="2" actId="47"/>
        <pc:sldMkLst>
          <pc:docMk/>
          <pc:sldMk cId="2201360690" sldId="324"/>
        </pc:sldMkLst>
      </pc:sldChg>
      <pc:sldChg chg="modSp mod">
        <pc:chgData name="Ann Harrison" userId="f14ff0b39d607d71" providerId="LiveId" clId="{1F338850-928D-4556-9CF5-3B483400F3C5}" dt="2024-10-03T14:52:42.146" v="150" actId="207"/>
        <pc:sldMkLst>
          <pc:docMk/>
          <pc:sldMk cId="234930187" sldId="325"/>
        </pc:sldMkLst>
        <pc:spChg chg="mod">
          <ac:chgData name="Ann Harrison" userId="f14ff0b39d607d71" providerId="LiveId" clId="{1F338850-928D-4556-9CF5-3B483400F3C5}" dt="2024-10-03T14:52:42.146" v="150" actId="207"/>
          <ac:spMkLst>
            <pc:docMk/>
            <pc:sldMk cId="234930187" sldId="325"/>
            <ac:spMk id="2" creationId="{ACF5511B-A3D1-C783-B2ED-8F35899922E4}"/>
          </ac:spMkLst>
        </pc:spChg>
      </pc:sldChg>
      <pc:sldChg chg="modNotesTx">
        <pc:chgData name="Ann Harrison" userId="f14ff0b39d607d71" providerId="LiveId" clId="{1F338850-928D-4556-9CF5-3B483400F3C5}" dt="2024-10-03T14:52:28.064" v="149" actId="20577"/>
        <pc:sldMkLst>
          <pc:docMk/>
          <pc:sldMk cId="1944376689" sldId="327"/>
        </pc:sldMkLst>
      </pc:sldChg>
      <pc:sldChg chg="modSp mod">
        <pc:chgData name="Ann Harrison" userId="f14ff0b39d607d71" providerId="LiveId" clId="{1F338850-928D-4556-9CF5-3B483400F3C5}" dt="2024-10-03T14:53:56.430" v="290" actId="207"/>
        <pc:sldMkLst>
          <pc:docMk/>
          <pc:sldMk cId="3396164175" sldId="331"/>
        </pc:sldMkLst>
        <pc:spChg chg="mod">
          <ac:chgData name="Ann Harrison" userId="f14ff0b39d607d71" providerId="LiveId" clId="{1F338850-928D-4556-9CF5-3B483400F3C5}" dt="2024-10-03T14:53:56.430" v="290" actId="207"/>
          <ac:spMkLst>
            <pc:docMk/>
            <pc:sldMk cId="3396164175" sldId="331"/>
            <ac:spMk id="2" creationId="{B1CB24C7-8BA6-A2E8-999C-C4DCD454DA67}"/>
          </ac:spMkLst>
        </pc:spChg>
        <pc:spChg chg="mod">
          <ac:chgData name="Ann Harrison" userId="f14ff0b39d607d71" providerId="LiveId" clId="{1F338850-928D-4556-9CF5-3B483400F3C5}" dt="2024-10-03T14:53:49.344" v="289" actId="20577"/>
          <ac:spMkLst>
            <pc:docMk/>
            <pc:sldMk cId="3396164175" sldId="331"/>
            <ac:spMk id="3" creationId="{8048A639-0E3D-7588-38FC-687C1FE3D1AC}"/>
          </ac:spMkLst>
        </pc:spChg>
      </pc:sldChg>
      <pc:sldChg chg="addSp delSp modSp">
        <pc:chgData name="Ann Harrison" userId="f14ff0b39d607d71" providerId="LiveId" clId="{1F338850-928D-4556-9CF5-3B483400F3C5}" dt="2024-10-03T14:55:05.010" v="330"/>
        <pc:sldMkLst>
          <pc:docMk/>
          <pc:sldMk cId="3315623042" sldId="332"/>
        </pc:sldMkLst>
        <pc:spChg chg="add del">
          <ac:chgData name="Ann Harrison" userId="f14ff0b39d607d71" providerId="LiveId" clId="{1F338850-928D-4556-9CF5-3B483400F3C5}" dt="2024-10-03T14:55:05.010" v="330"/>
          <ac:spMkLst>
            <pc:docMk/>
            <pc:sldMk cId="3315623042" sldId="332"/>
            <ac:spMk id="3" creationId="{DBBD6D87-A401-9DAA-0B08-4C0359D73C7C}"/>
          </ac:spMkLst>
        </pc:spChg>
        <pc:spChg chg="add mod">
          <ac:chgData name="Ann Harrison" userId="f14ff0b39d607d71" providerId="LiveId" clId="{1F338850-928D-4556-9CF5-3B483400F3C5}" dt="2024-10-03T14:55:05.010" v="330"/>
          <ac:spMkLst>
            <pc:docMk/>
            <pc:sldMk cId="3315623042" sldId="332"/>
            <ac:spMk id="4" creationId="{E904AEAD-A06C-7FBA-AF25-477E8569B15D}"/>
          </ac:spMkLst>
        </pc:spChg>
      </pc:sldChg>
      <pc:sldChg chg="addSp delSp modSp mod setBg modNotesTx">
        <pc:chgData name="Ann Harrison" userId="f14ff0b39d607d71" providerId="LiveId" clId="{1F338850-928D-4556-9CF5-3B483400F3C5}" dt="2024-10-03T14:58:08.404" v="500" actId="20577"/>
        <pc:sldMkLst>
          <pc:docMk/>
          <pc:sldMk cId="536457782" sldId="335"/>
        </pc:sldMkLst>
        <pc:spChg chg="mod">
          <ac:chgData name="Ann Harrison" userId="f14ff0b39d607d71" providerId="LiveId" clId="{1F338850-928D-4556-9CF5-3B483400F3C5}" dt="2024-10-03T14:57:41.196" v="391" actId="207"/>
          <ac:spMkLst>
            <pc:docMk/>
            <pc:sldMk cId="536457782" sldId="335"/>
            <ac:spMk id="2" creationId="{6E93B22A-339C-8BA9-4A84-A3BE2DA535CE}"/>
          </ac:spMkLst>
        </pc:spChg>
        <pc:spChg chg="del mod">
          <ac:chgData name="Ann Harrison" userId="f14ff0b39d607d71" providerId="LiveId" clId="{1F338850-928D-4556-9CF5-3B483400F3C5}" dt="2024-10-03T14:56:56.137" v="382" actId="931"/>
          <ac:spMkLst>
            <pc:docMk/>
            <pc:sldMk cId="536457782" sldId="335"/>
            <ac:spMk id="3" creationId="{E725ED6D-61CF-CC74-047C-4CD62D195EFD}"/>
          </ac:spMkLst>
        </pc:spChg>
        <pc:spChg chg="add del">
          <ac:chgData name="Ann Harrison" userId="f14ff0b39d607d71" providerId="LiveId" clId="{1F338850-928D-4556-9CF5-3B483400F3C5}" dt="2024-10-03T14:57:10.827" v="388" actId="478"/>
          <ac:spMkLst>
            <pc:docMk/>
            <pc:sldMk cId="536457782" sldId="335"/>
            <ac:spMk id="9" creationId="{01B45107-C5D9-DEF2-A7B9-78D7B5F4F507}"/>
          </ac:spMkLst>
        </pc:spChg>
        <pc:spChg chg="add">
          <ac:chgData name="Ann Harrison" userId="f14ff0b39d607d71" providerId="LiveId" clId="{1F338850-928D-4556-9CF5-3B483400F3C5}" dt="2024-10-03T14:57:02.282" v="385" actId="26606"/>
          <ac:spMkLst>
            <pc:docMk/>
            <pc:sldMk cId="536457782" sldId="335"/>
            <ac:spMk id="12" creationId="{50811073-89F5-46D6-83D8-BA764464977D}"/>
          </ac:spMkLst>
        </pc:spChg>
        <pc:spChg chg="add">
          <ac:chgData name="Ann Harrison" userId="f14ff0b39d607d71" providerId="LiveId" clId="{1F338850-928D-4556-9CF5-3B483400F3C5}" dt="2024-10-03T14:57:02.282" v="385" actId="26606"/>
          <ac:spMkLst>
            <pc:docMk/>
            <pc:sldMk cId="536457782" sldId="335"/>
            <ac:spMk id="14" creationId="{608CD17C-4A7C-477D-A659-BA8A89A78700}"/>
          </ac:spMkLst>
        </pc:spChg>
        <pc:picChg chg="add mod">
          <ac:chgData name="Ann Harrison" userId="f14ff0b39d607d71" providerId="LiveId" clId="{1F338850-928D-4556-9CF5-3B483400F3C5}" dt="2024-10-03T14:57:20.471" v="390" actId="1076"/>
          <ac:picMkLst>
            <pc:docMk/>
            <pc:sldMk cId="536457782" sldId="335"/>
            <ac:picMk id="5" creationId="{47745C39-E003-FCFF-16F1-8CC14E1F7630}"/>
          </ac:picMkLst>
        </pc:picChg>
      </pc:sldChg>
      <pc:sldChg chg="del">
        <pc:chgData name="Ann Harrison" userId="f14ff0b39d607d71" providerId="LiveId" clId="{1F338850-928D-4556-9CF5-3B483400F3C5}" dt="2024-10-03T14:41:39.842" v="147" actId="47"/>
        <pc:sldMkLst>
          <pc:docMk/>
          <pc:sldMk cId="863332926" sldId="336"/>
        </pc:sldMkLst>
      </pc:sldChg>
      <pc:sldChg chg="ord">
        <pc:chgData name="Ann Harrison" userId="f14ff0b39d607d71" providerId="LiveId" clId="{1F338850-928D-4556-9CF5-3B483400F3C5}" dt="2024-10-03T14:39:05.275" v="26"/>
        <pc:sldMkLst>
          <pc:docMk/>
          <pc:sldMk cId="1739264156" sldId="345"/>
        </pc:sldMkLst>
      </pc:sldChg>
      <pc:sldChg chg="del">
        <pc:chgData name="Ann Harrison" userId="f14ff0b39d607d71" providerId="LiveId" clId="{1F338850-928D-4556-9CF5-3B483400F3C5}" dt="2024-10-03T14:55:34.932" v="332" actId="47"/>
        <pc:sldMkLst>
          <pc:docMk/>
          <pc:sldMk cId="1508822483" sldId="346"/>
        </pc:sldMkLst>
      </pc:sldChg>
    </pc:docChg>
  </pc:docChgLst>
  <pc:docChgLst>
    <pc:chgData name="Terry Dow" userId="S::tdow@leadershipniagara.ca::62016d61-a357-48d3-8087-3909da3a4d0d" providerId="AD" clId="Web-{D6244D78-8868-A0CA-147C-F14650447661}"/>
    <pc:docChg chg="modSld">
      <pc:chgData name="Terry Dow" userId="S::tdow@leadershipniagara.ca::62016d61-a357-48d3-8087-3909da3a4d0d" providerId="AD" clId="Web-{D6244D78-8868-A0CA-147C-F14650447661}" dt="2024-10-14T15:42:07.643" v="137" actId="1076"/>
      <pc:docMkLst>
        <pc:docMk/>
      </pc:docMkLst>
      <pc:sldChg chg="modSp">
        <pc:chgData name="Terry Dow" userId="S::tdow@leadershipniagara.ca::62016d61-a357-48d3-8087-3909da3a4d0d" providerId="AD" clId="Web-{D6244D78-8868-A0CA-147C-F14650447661}" dt="2024-10-14T15:40:43.642" v="109" actId="20577"/>
        <pc:sldMkLst>
          <pc:docMk/>
          <pc:sldMk cId="234930187" sldId="325"/>
        </pc:sldMkLst>
        <pc:spChg chg="mod">
          <ac:chgData name="Terry Dow" userId="S::tdow@leadershipniagara.ca::62016d61-a357-48d3-8087-3909da3a4d0d" providerId="AD" clId="Web-{D6244D78-8868-A0CA-147C-F14650447661}" dt="2024-10-14T15:40:43.642" v="109" actId="20577"/>
          <ac:spMkLst>
            <pc:docMk/>
            <pc:sldMk cId="234930187" sldId="325"/>
            <ac:spMk id="3" creationId="{71EC84D6-3153-E556-5F04-E8BF3BCD0109}"/>
          </ac:spMkLst>
        </pc:spChg>
      </pc:sldChg>
      <pc:sldChg chg="modSp">
        <pc:chgData name="Terry Dow" userId="S::tdow@leadershipniagara.ca::62016d61-a357-48d3-8087-3909da3a4d0d" providerId="AD" clId="Web-{D6244D78-8868-A0CA-147C-F14650447661}" dt="2024-10-14T15:34:40.497" v="7" actId="20577"/>
        <pc:sldMkLst>
          <pc:docMk/>
          <pc:sldMk cId="1370962490" sldId="337"/>
        </pc:sldMkLst>
        <pc:spChg chg="mod">
          <ac:chgData name="Terry Dow" userId="S::tdow@leadershipniagara.ca::62016d61-a357-48d3-8087-3909da3a4d0d" providerId="AD" clId="Web-{D6244D78-8868-A0CA-147C-F14650447661}" dt="2024-10-14T15:34:40.497" v="7" actId="20577"/>
          <ac:spMkLst>
            <pc:docMk/>
            <pc:sldMk cId="1370962490" sldId="337"/>
            <ac:spMk id="3" creationId="{28D253AF-E0F3-43C6-15BD-2F1D6E9F0F65}"/>
          </ac:spMkLst>
        </pc:spChg>
      </pc:sldChg>
      <pc:sldChg chg="modSp">
        <pc:chgData name="Terry Dow" userId="S::tdow@leadershipniagara.ca::62016d61-a357-48d3-8087-3909da3a4d0d" providerId="AD" clId="Web-{D6244D78-8868-A0CA-147C-F14650447661}" dt="2024-10-14T15:37:27.999" v="80" actId="20577"/>
        <pc:sldMkLst>
          <pc:docMk/>
          <pc:sldMk cId="3340624725" sldId="341"/>
        </pc:sldMkLst>
        <pc:spChg chg="mod">
          <ac:chgData name="Terry Dow" userId="S::tdow@leadershipniagara.ca::62016d61-a357-48d3-8087-3909da3a4d0d" providerId="AD" clId="Web-{D6244D78-8868-A0CA-147C-F14650447661}" dt="2024-10-14T15:37:27.999" v="80" actId="20577"/>
          <ac:spMkLst>
            <pc:docMk/>
            <pc:sldMk cId="3340624725" sldId="341"/>
            <ac:spMk id="3" creationId="{6EA76A3D-9DDF-7A01-1D4E-5B059FFDD432}"/>
          </ac:spMkLst>
        </pc:spChg>
      </pc:sldChg>
      <pc:sldChg chg="modSp">
        <pc:chgData name="Terry Dow" userId="S::tdow@leadershipniagara.ca::62016d61-a357-48d3-8087-3909da3a4d0d" providerId="AD" clId="Web-{D6244D78-8868-A0CA-147C-F14650447661}" dt="2024-10-14T15:34:46.106" v="8" actId="20577"/>
        <pc:sldMkLst>
          <pc:docMk/>
          <pc:sldMk cId="1739264156" sldId="345"/>
        </pc:sldMkLst>
        <pc:spChg chg="mod">
          <ac:chgData name="Terry Dow" userId="S::tdow@leadershipniagara.ca::62016d61-a357-48d3-8087-3909da3a4d0d" providerId="AD" clId="Web-{D6244D78-8868-A0CA-147C-F14650447661}" dt="2024-10-14T15:34:46.106" v="8" actId="20577"/>
          <ac:spMkLst>
            <pc:docMk/>
            <pc:sldMk cId="1739264156" sldId="345"/>
            <ac:spMk id="3" creationId="{0603C39D-3179-4495-C9CC-C6D35B17DC0E}"/>
          </ac:spMkLst>
        </pc:spChg>
      </pc:sldChg>
      <pc:sldChg chg="modSp">
        <pc:chgData name="Terry Dow" userId="S::tdow@leadershipniagara.ca::62016d61-a357-48d3-8087-3909da3a4d0d" providerId="AD" clId="Web-{D6244D78-8868-A0CA-147C-F14650447661}" dt="2024-10-14T15:42:07.643" v="137" actId="1076"/>
        <pc:sldMkLst>
          <pc:docMk/>
          <pc:sldMk cId="2064849802" sldId="353"/>
        </pc:sldMkLst>
        <pc:spChg chg="mod">
          <ac:chgData name="Terry Dow" userId="S::tdow@leadershipniagara.ca::62016d61-a357-48d3-8087-3909da3a4d0d" providerId="AD" clId="Web-{D6244D78-8868-A0CA-147C-F14650447661}" dt="2024-10-14T15:42:07.643" v="137" actId="1076"/>
          <ac:spMkLst>
            <pc:docMk/>
            <pc:sldMk cId="2064849802" sldId="353"/>
            <ac:spMk id="3" creationId="{6BB5DF7E-1EAA-3822-4216-997BE4F556CA}"/>
          </ac:spMkLst>
        </pc:spChg>
      </pc:sldChg>
      <pc:sldChg chg="addSp modSp">
        <pc:chgData name="Terry Dow" userId="S::tdow@leadershipniagara.ca::62016d61-a357-48d3-8087-3909da3a4d0d" providerId="AD" clId="Web-{D6244D78-8868-A0CA-147C-F14650447661}" dt="2024-10-14T15:41:06.299" v="111" actId="20577"/>
        <pc:sldMkLst>
          <pc:docMk/>
          <pc:sldMk cId="159557298" sldId="355"/>
        </pc:sldMkLst>
        <pc:spChg chg="add mod">
          <ac:chgData name="Terry Dow" userId="S::tdow@leadershipniagara.ca::62016d61-a357-48d3-8087-3909da3a4d0d" providerId="AD" clId="Web-{D6244D78-8868-A0CA-147C-F14650447661}" dt="2024-10-14T15:41:06.299" v="111" actId="20577"/>
          <ac:spMkLst>
            <pc:docMk/>
            <pc:sldMk cId="159557298" sldId="355"/>
            <ac:spMk id="2" creationId="{3A30193A-FA2E-5A6A-4EAF-A3972C357C3A}"/>
          </ac:spMkLst>
        </pc:spChg>
        <pc:spChg chg="mod">
          <ac:chgData name="Terry Dow" userId="S::tdow@leadershipniagara.ca::62016d61-a357-48d3-8087-3909da3a4d0d" providerId="AD" clId="Web-{D6244D78-8868-A0CA-147C-F14650447661}" dt="2024-10-14T15:40:21.876" v="101" actId="1076"/>
          <ac:spMkLst>
            <pc:docMk/>
            <pc:sldMk cId="159557298" sldId="355"/>
            <ac:spMk id="7" creationId="{00000000-0000-0000-0000-000000000000}"/>
          </ac:spMkLst>
        </pc:spChg>
      </pc:sldChg>
    </pc:docChg>
  </pc:docChgLst>
  <pc:docChgLst>
    <pc:chgData name="Terry Dow" userId="S::tdow@leadershipniagara.ca::62016d61-a357-48d3-8087-3909da3a4d0d" providerId="AD" clId="Web-{5A516C8C-6C4C-6808-D737-81CD5AF5591B}"/>
    <pc:docChg chg="modSld">
      <pc:chgData name="Terry Dow" userId="S::tdow@leadershipniagara.ca::62016d61-a357-48d3-8087-3909da3a4d0d" providerId="AD" clId="Web-{5A516C8C-6C4C-6808-D737-81CD5AF5591B}" dt="2024-10-17T14:17:46.530" v="3" actId="1076"/>
      <pc:docMkLst>
        <pc:docMk/>
      </pc:docMkLst>
      <pc:sldChg chg="delSp modSp">
        <pc:chgData name="Terry Dow" userId="S::tdow@leadershipniagara.ca::62016d61-a357-48d3-8087-3909da3a4d0d" providerId="AD" clId="Web-{5A516C8C-6C4C-6808-D737-81CD5AF5591B}" dt="2024-10-17T14:17:46.530" v="3" actId="1076"/>
        <pc:sldMkLst>
          <pc:docMk/>
          <pc:sldMk cId="4036968513" sldId="360"/>
        </pc:sldMkLst>
        <pc:picChg chg="mod">
          <ac:chgData name="Terry Dow" userId="S::tdow@leadershipniagara.ca::62016d61-a357-48d3-8087-3909da3a4d0d" providerId="AD" clId="Web-{5A516C8C-6C4C-6808-D737-81CD5AF5591B}" dt="2024-10-17T14:17:42.999" v="2" actId="1076"/>
          <ac:picMkLst>
            <pc:docMk/>
            <pc:sldMk cId="4036968513" sldId="360"/>
            <ac:picMk id="5" creationId="{C146F092-F7AC-7600-0631-F18A02648CFC}"/>
          </ac:picMkLst>
        </pc:picChg>
        <pc:picChg chg="mod">
          <ac:chgData name="Terry Dow" userId="S::tdow@leadershipniagara.ca::62016d61-a357-48d3-8087-3909da3a4d0d" providerId="AD" clId="Web-{5A516C8C-6C4C-6808-D737-81CD5AF5591B}" dt="2024-10-17T14:17:40.483" v="1" actId="1076"/>
          <ac:picMkLst>
            <pc:docMk/>
            <pc:sldMk cId="4036968513" sldId="360"/>
            <ac:picMk id="6" creationId="{0047A5A4-9E7D-8799-06A7-B08C43A78F92}"/>
          </ac:picMkLst>
        </pc:picChg>
        <pc:picChg chg="mod">
          <ac:chgData name="Terry Dow" userId="S::tdow@leadershipniagara.ca::62016d61-a357-48d3-8087-3909da3a4d0d" providerId="AD" clId="Web-{5A516C8C-6C4C-6808-D737-81CD5AF5591B}" dt="2024-10-17T14:17:46.530" v="3" actId="1076"/>
          <ac:picMkLst>
            <pc:docMk/>
            <pc:sldMk cId="4036968513" sldId="360"/>
            <ac:picMk id="7" creationId="{BC4EAF78-09C0-2DC6-8757-BD8ED0CC4E9A}"/>
          </ac:picMkLst>
        </pc:picChg>
        <pc:picChg chg="del">
          <ac:chgData name="Terry Dow" userId="S::tdow@leadershipniagara.ca::62016d61-a357-48d3-8087-3909da3a4d0d" providerId="AD" clId="Web-{5A516C8C-6C4C-6808-D737-81CD5AF5591B}" dt="2024-10-17T14:17:35.843" v="0"/>
          <ac:picMkLst>
            <pc:docMk/>
            <pc:sldMk cId="4036968513" sldId="360"/>
            <ac:picMk id="17" creationId="{9CB9EB31-AA5A-843F-6A96-58190DADF502}"/>
          </ac:picMkLst>
        </pc:picChg>
      </pc:sldChg>
    </pc:docChg>
  </pc:docChgLst>
  <pc:docChgLst>
    <pc:chgData name="Terry Dow" userId="S::tdow@leadershipniagara.ca::62016d61-a357-48d3-8087-3909da3a4d0d" providerId="AD" clId="Web-{6895155B-89CD-50FB-2A3A-4CAC75253DA7}"/>
    <pc:docChg chg="delSld">
      <pc:chgData name="Terry Dow" userId="S::tdow@leadershipniagara.ca::62016d61-a357-48d3-8087-3909da3a4d0d" providerId="AD" clId="Web-{6895155B-89CD-50FB-2A3A-4CAC75253DA7}" dt="2024-10-08T21:43:44.312" v="1"/>
      <pc:docMkLst>
        <pc:docMk/>
      </pc:docMkLst>
      <pc:sldChg chg="del">
        <pc:chgData name="Terry Dow" userId="S::tdow@leadershipniagara.ca::62016d61-a357-48d3-8087-3909da3a4d0d" providerId="AD" clId="Web-{6895155B-89CD-50FB-2A3A-4CAC75253DA7}" dt="2024-10-08T21:43:44.312" v="1"/>
        <pc:sldMkLst>
          <pc:docMk/>
          <pc:sldMk cId="2416148018" sldId="256"/>
        </pc:sldMkLst>
      </pc:sldChg>
      <pc:sldChg chg="del">
        <pc:chgData name="Terry Dow" userId="S::tdow@leadershipniagara.ca::62016d61-a357-48d3-8087-3909da3a4d0d" providerId="AD" clId="Web-{6895155B-89CD-50FB-2A3A-4CAC75253DA7}" dt="2024-10-08T21:43:16.250" v="0"/>
        <pc:sldMkLst>
          <pc:docMk/>
          <pc:sldMk cId="191967020" sldId="352"/>
        </pc:sldMkLst>
      </pc:sldChg>
    </pc:docChg>
  </pc:docChgLst>
  <pc:docChgLst>
    <pc:chgData name="Ann Harrison" userId="S::aharrison@leadershipniagara.ca::af3733ad-a306-4f54-be63-ef1831104f90" providerId="AD" clId="Web-{3B276BC6-B365-0A8C-CB18-28E0E12D6EE8}"/>
    <pc:docChg chg="modSld sldOrd">
      <pc:chgData name="Ann Harrison" userId="S::aharrison@leadershipniagara.ca::af3733ad-a306-4f54-be63-ef1831104f90" providerId="AD" clId="Web-{3B276BC6-B365-0A8C-CB18-28E0E12D6EE8}" dt="2024-10-16T18:50:04.273" v="52" actId="20577"/>
      <pc:docMkLst>
        <pc:docMk/>
      </pc:docMkLst>
      <pc:sldChg chg="modSp">
        <pc:chgData name="Ann Harrison" userId="S::aharrison@leadershipniagara.ca::af3733ad-a306-4f54-be63-ef1831104f90" providerId="AD" clId="Web-{3B276BC6-B365-0A8C-CB18-28E0E12D6EE8}" dt="2024-10-16T18:45:13.969" v="35" actId="20577"/>
        <pc:sldMkLst>
          <pc:docMk/>
          <pc:sldMk cId="1581302287" sldId="260"/>
        </pc:sldMkLst>
        <pc:spChg chg="mod">
          <ac:chgData name="Ann Harrison" userId="S::aharrison@leadershipniagara.ca::af3733ad-a306-4f54-be63-ef1831104f90" providerId="AD" clId="Web-{3B276BC6-B365-0A8C-CB18-28E0E12D6EE8}" dt="2024-10-16T18:45:13.969" v="35" actId="20577"/>
          <ac:spMkLst>
            <pc:docMk/>
            <pc:sldMk cId="1581302287" sldId="260"/>
            <ac:spMk id="2" creationId="{098F2C12-9C94-2F37-0CAE-09A48620E1B0}"/>
          </ac:spMkLst>
        </pc:spChg>
      </pc:sldChg>
      <pc:sldChg chg="modSp">
        <pc:chgData name="Ann Harrison" userId="S::aharrison@leadershipniagara.ca::af3733ad-a306-4f54-be63-ef1831104f90" providerId="AD" clId="Web-{3B276BC6-B365-0A8C-CB18-28E0E12D6EE8}" dt="2024-10-16T18:47:05.284" v="47" actId="20577"/>
        <pc:sldMkLst>
          <pc:docMk/>
          <pc:sldMk cId="2189452892" sldId="292"/>
        </pc:sldMkLst>
        <pc:spChg chg="mod">
          <ac:chgData name="Ann Harrison" userId="S::aharrison@leadershipniagara.ca::af3733ad-a306-4f54-be63-ef1831104f90" providerId="AD" clId="Web-{3B276BC6-B365-0A8C-CB18-28E0E12D6EE8}" dt="2024-10-16T18:47:05.284" v="47" actId="20577"/>
          <ac:spMkLst>
            <pc:docMk/>
            <pc:sldMk cId="2189452892" sldId="292"/>
            <ac:spMk id="3" creationId="{953EC8AE-F55F-5239-1F60-A15421AED970}"/>
          </ac:spMkLst>
        </pc:spChg>
      </pc:sldChg>
      <pc:sldChg chg="modSp">
        <pc:chgData name="Ann Harrison" userId="S::aharrison@leadershipniagara.ca::af3733ad-a306-4f54-be63-ef1831104f90" providerId="AD" clId="Web-{3B276BC6-B365-0A8C-CB18-28E0E12D6EE8}" dt="2024-10-16T18:46:16.924" v="42" actId="20577"/>
        <pc:sldMkLst>
          <pc:docMk/>
          <pc:sldMk cId="675214867" sldId="294"/>
        </pc:sldMkLst>
        <pc:spChg chg="mod">
          <ac:chgData name="Ann Harrison" userId="S::aharrison@leadershipniagara.ca::af3733ad-a306-4f54-be63-ef1831104f90" providerId="AD" clId="Web-{3B276BC6-B365-0A8C-CB18-28E0E12D6EE8}" dt="2024-10-16T18:46:16.924" v="42" actId="20577"/>
          <ac:spMkLst>
            <pc:docMk/>
            <pc:sldMk cId="675214867" sldId="294"/>
            <ac:spMk id="2" creationId="{E5466661-2304-B1EC-5B8B-A11EA5273968}"/>
          </ac:spMkLst>
        </pc:spChg>
      </pc:sldChg>
      <pc:sldChg chg="modSp">
        <pc:chgData name="Ann Harrison" userId="S::aharrison@leadershipniagara.ca::af3733ad-a306-4f54-be63-ef1831104f90" providerId="AD" clId="Web-{3B276BC6-B365-0A8C-CB18-28E0E12D6EE8}" dt="2024-10-16T18:46:22.736" v="43" actId="20577"/>
        <pc:sldMkLst>
          <pc:docMk/>
          <pc:sldMk cId="4208691203" sldId="295"/>
        </pc:sldMkLst>
        <pc:spChg chg="mod">
          <ac:chgData name="Ann Harrison" userId="S::aharrison@leadershipniagara.ca::af3733ad-a306-4f54-be63-ef1831104f90" providerId="AD" clId="Web-{3B276BC6-B365-0A8C-CB18-28E0E12D6EE8}" dt="2024-10-16T18:46:22.736" v="43" actId="20577"/>
          <ac:spMkLst>
            <pc:docMk/>
            <pc:sldMk cId="4208691203" sldId="295"/>
            <ac:spMk id="7" creationId="{CFC8A4D2-244D-1239-EBFA-A617395AE78F}"/>
          </ac:spMkLst>
        </pc:spChg>
      </pc:sldChg>
      <pc:sldChg chg="modSp">
        <pc:chgData name="Ann Harrison" userId="S::aharrison@leadershipniagara.ca::af3733ad-a306-4f54-be63-ef1831104f90" providerId="AD" clId="Web-{3B276BC6-B365-0A8C-CB18-28E0E12D6EE8}" dt="2024-10-16T18:46:50.440" v="46" actId="20577"/>
        <pc:sldMkLst>
          <pc:docMk/>
          <pc:sldMk cId="1410315712" sldId="310"/>
        </pc:sldMkLst>
        <pc:spChg chg="mod">
          <ac:chgData name="Ann Harrison" userId="S::aharrison@leadershipniagara.ca::af3733ad-a306-4f54-be63-ef1831104f90" providerId="AD" clId="Web-{3B276BC6-B365-0A8C-CB18-28E0E12D6EE8}" dt="2024-10-16T18:46:50.440" v="46" actId="20577"/>
          <ac:spMkLst>
            <pc:docMk/>
            <pc:sldMk cId="1410315712" sldId="310"/>
            <ac:spMk id="2" creationId="{1C3B4776-A094-99BC-40EB-5F9E1EA0CF42}"/>
          </ac:spMkLst>
        </pc:spChg>
      </pc:sldChg>
      <pc:sldChg chg="modSp">
        <pc:chgData name="Ann Harrison" userId="S::aharrison@leadershipniagara.ca::af3733ad-a306-4f54-be63-ef1831104f90" providerId="AD" clId="Web-{3B276BC6-B365-0A8C-CB18-28E0E12D6EE8}" dt="2024-10-16T18:44:11.452" v="32" actId="14100"/>
        <pc:sldMkLst>
          <pc:docMk/>
          <pc:sldMk cId="1858999938" sldId="318"/>
        </pc:sldMkLst>
        <pc:spChg chg="mod">
          <ac:chgData name="Ann Harrison" userId="S::aharrison@leadershipniagara.ca::af3733ad-a306-4f54-be63-ef1831104f90" providerId="AD" clId="Web-{3B276BC6-B365-0A8C-CB18-28E0E12D6EE8}" dt="2024-10-16T18:44:11.452" v="32" actId="14100"/>
          <ac:spMkLst>
            <pc:docMk/>
            <pc:sldMk cId="1858999938" sldId="318"/>
            <ac:spMk id="2" creationId="{9F15B6E0-D6A0-4226-32A2-54D61B5E64FF}"/>
          </ac:spMkLst>
        </pc:spChg>
        <pc:spChg chg="mod">
          <ac:chgData name="Ann Harrison" userId="S::aharrison@leadershipniagara.ca::af3733ad-a306-4f54-be63-ef1831104f90" providerId="AD" clId="Web-{3B276BC6-B365-0A8C-CB18-28E0E12D6EE8}" dt="2024-10-16T18:44:07.765" v="31" actId="14100"/>
          <ac:spMkLst>
            <pc:docMk/>
            <pc:sldMk cId="1858999938" sldId="318"/>
            <ac:spMk id="3" creationId="{5A1232A7-8728-5F50-0910-8C976BC0AA02}"/>
          </ac:spMkLst>
        </pc:spChg>
      </pc:sldChg>
      <pc:sldChg chg="modSp">
        <pc:chgData name="Ann Harrison" userId="S::aharrison@leadershipniagara.ca::af3733ad-a306-4f54-be63-ef1831104f90" providerId="AD" clId="Web-{3B276BC6-B365-0A8C-CB18-28E0E12D6EE8}" dt="2024-10-16T18:49:35.991" v="50" actId="20577"/>
        <pc:sldMkLst>
          <pc:docMk/>
          <pc:sldMk cId="1944376689" sldId="327"/>
        </pc:sldMkLst>
        <pc:spChg chg="mod">
          <ac:chgData name="Ann Harrison" userId="S::aharrison@leadershipniagara.ca::af3733ad-a306-4f54-be63-ef1831104f90" providerId="AD" clId="Web-{3B276BC6-B365-0A8C-CB18-28E0E12D6EE8}" dt="2024-10-16T18:49:35.991" v="50" actId="20577"/>
          <ac:spMkLst>
            <pc:docMk/>
            <pc:sldMk cId="1944376689" sldId="327"/>
            <ac:spMk id="6" creationId="{96AAF32A-94D1-6D95-31A3-96DEB9F2CEFF}"/>
          </ac:spMkLst>
        </pc:spChg>
      </pc:sldChg>
      <pc:sldChg chg="modSp">
        <pc:chgData name="Ann Harrison" userId="S::aharrison@leadershipniagara.ca::af3733ad-a306-4f54-be63-ef1831104f90" providerId="AD" clId="Web-{3B276BC6-B365-0A8C-CB18-28E0E12D6EE8}" dt="2024-10-16T18:43:22.764" v="26" actId="20577"/>
        <pc:sldMkLst>
          <pc:docMk/>
          <pc:sldMk cId="929567523" sldId="329"/>
        </pc:sldMkLst>
        <pc:spChg chg="mod">
          <ac:chgData name="Ann Harrison" userId="S::aharrison@leadershipniagara.ca::af3733ad-a306-4f54-be63-ef1831104f90" providerId="AD" clId="Web-{3B276BC6-B365-0A8C-CB18-28E0E12D6EE8}" dt="2024-10-16T18:43:22.764" v="26" actId="20577"/>
          <ac:spMkLst>
            <pc:docMk/>
            <pc:sldMk cId="929567523" sldId="329"/>
            <ac:spMk id="2" creationId="{B22D6C5F-6311-BB13-5CA6-3D98C72E735D}"/>
          </ac:spMkLst>
        </pc:spChg>
      </pc:sldChg>
      <pc:sldChg chg="modSp">
        <pc:chgData name="Ann Harrison" userId="S::aharrison@leadershipniagara.ca::af3733ad-a306-4f54-be63-ef1831104f90" providerId="AD" clId="Web-{3B276BC6-B365-0A8C-CB18-28E0E12D6EE8}" dt="2024-10-16T18:45:25.141" v="37" actId="20577"/>
        <pc:sldMkLst>
          <pc:docMk/>
          <pc:sldMk cId="254200941" sldId="333"/>
        </pc:sldMkLst>
        <pc:spChg chg="mod">
          <ac:chgData name="Ann Harrison" userId="S::aharrison@leadershipniagara.ca::af3733ad-a306-4f54-be63-ef1831104f90" providerId="AD" clId="Web-{3B276BC6-B365-0A8C-CB18-28E0E12D6EE8}" dt="2024-10-16T18:45:25.141" v="37" actId="20577"/>
          <ac:spMkLst>
            <pc:docMk/>
            <pc:sldMk cId="254200941" sldId="333"/>
            <ac:spMk id="2" creationId="{098F2C12-9C94-2F37-0CAE-09A48620E1B0}"/>
          </ac:spMkLst>
        </pc:spChg>
      </pc:sldChg>
      <pc:sldChg chg="modSp">
        <pc:chgData name="Ann Harrison" userId="S::aharrison@leadershipniagara.ca::af3733ad-a306-4f54-be63-ef1831104f90" providerId="AD" clId="Web-{3B276BC6-B365-0A8C-CB18-28E0E12D6EE8}" dt="2024-10-16T18:46:27.330" v="44" actId="14100"/>
        <pc:sldMkLst>
          <pc:docMk/>
          <pc:sldMk cId="2854857667" sldId="334"/>
        </pc:sldMkLst>
        <pc:spChg chg="mod">
          <ac:chgData name="Ann Harrison" userId="S::aharrison@leadershipniagara.ca::af3733ad-a306-4f54-be63-ef1831104f90" providerId="AD" clId="Web-{3B276BC6-B365-0A8C-CB18-28E0E12D6EE8}" dt="2024-10-16T18:46:27.330" v="44" actId="14100"/>
          <ac:spMkLst>
            <pc:docMk/>
            <pc:sldMk cId="2854857667" sldId="334"/>
            <ac:spMk id="7" creationId="{20945645-01E3-6153-4899-7D3615C31CF8}"/>
          </ac:spMkLst>
        </pc:spChg>
      </pc:sldChg>
      <pc:sldChg chg="modSp">
        <pc:chgData name="Ann Harrison" userId="S::aharrison@leadershipniagara.ca::af3733ad-a306-4f54-be63-ef1831104f90" providerId="AD" clId="Web-{3B276BC6-B365-0A8C-CB18-28E0E12D6EE8}" dt="2024-10-16T18:50:04.273" v="52" actId="20577"/>
        <pc:sldMkLst>
          <pc:docMk/>
          <pc:sldMk cId="1370962490" sldId="337"/>
        </pc:sldMkLst>
        <pc:spChg chg="mod">
          <ac:chgData name="Ann Harrison" userId="S::aharrison@leadershipniagara.ca::af3733ad-a306-4f54-be63-ef1831104f90" providerId="AD" clId="Web-{3B276BC6-B365-0A8C-CB18-28E0E12D6EE8}" dt="2024-10-16T18:50:04.273" v="52" actId="20577"/>
          <ac:spMkLst>
            <pc:docMk/>
            <pc:sldMk cId="1370962490" sldId="337"/>
            <ac:spMk id="2" creationId="{B839EAD2-B3D3-013B-5CE2-76F66B2D909D}"/>
          </ac:spMkLst>
        </pc:spChg>
      </pc:sldChg>
      <pc:sldChg chg="modSp">
        <pc:chgData name="Ann Harrison" userId="S::aharrison@leadershipniagara.ca::af3733ad-a306-4f54-be63-ef1831104f90" providerId="AD" clId="Web-{3B276BC6-B365-0A8C-CB18-28E0E12D6EE8}" dt="2024-10-16T18:47:49.879" v="48" actId="20577"/>
        <pc:sldMkLst>
          <pc:docMk/>
          <pc:sldMk cId="2917025136" sldId="340"/>
        </pc:sldMkLst>
        <pc:spChg chg="mod">
          <ac:chgData name="Ann Harrison" userId="S::aharrison@leadershipniagara.ca::af3733ad-a306-4f54-be63-ef1831104f90" providerId="AD" clId="Web-{3B276BC6-B365-0A8C-CB18-28E0E12D6EE8}" dt="2024-10-16T18:47:49.879" v="48" actId="20577"/>
          <ac:spMkLst>
            <pc:docMk/>
            <pc:sldMk cId="2917025136" sldId="340"/>
            <ac:spMk id="5" creationId="{16AA0584-12D8-9CCA-3EFE-1C2A64DE80BC}"/>
          </ac:spMkLst>
        </pc:spChg>
      </pc:sldChg>
      <pc:sldChg chg="modSp">
        <pc:chgData name="Ann Harrison" userId="S::aharrison@leadershipniagara.ca::af3733ad-a306-4f54-be63-ef1831104f90" providerId="AD" clId="Web-{3B276BC6-B365-0A8C-CB18-28E0E12D6EE8}" dt="2024-10-16T18:49:19.319" v="49" actId="20577"/>
        <pc:sldMkLst>
          <pc:docMk/>
          <pc:sldMk cId="3534231469" sldId="342"/>
        </pc:sldMkLst>
        <pc:spChg chg="mod">
          <ac:chgData name="Ann Harrison" userId="S::aharrison@leadershipniagara.ca::af3733ad-a306-4f54-be63-ef1831104f90" providerId="AD" clId="Web-{3B276BC6-B365-0A8C-CB18-28E0E12D6EE8}" dt="2024-10-16T18:49:19.319" v="49" actId="20577"/>
          <ac:spMkLst>
            <pc:docMk/>
            <pc:sldMk cId="3534231469" sldId="342"/>
            <ac:spMk id="5" creationId="{60672953-1DBB-681F-B647-F40356707E30}"/>
          </ac:spMkLst>
        </pc:spChg>
      </pc:sldChg>
      <pc:sldChg chg="modSp">
        <pc:chgData name="Ann Harrison" userId="S::aharrison@leadershipniagara.ca::af3733ad-a306-4f54-be63-ef1831104f90" providerId="AD" clId="Web-{3B276BC6-B365-0A8C-CB18-28E0E12D6EE8}" dt="2024-10-16T18:49:47.444" v="51" actId="20577"/>
        <pc:sldMkLst>
          <pc:docMk/>
          <pc:sldMk cId="3582454975" sldId="344"/>
        </pc:sldMkLst>
        <pc:spChg chg="mod">
          <ac:chgData name="Ann Harrison" userId="S::aharrison@leadershipniagara.ca::af3733ad-a306-4f54-be63-ef1831104f90" providerId="AD" clId="Web-{3B276BC6-B365-0A8C-CB18-28E0E12D6EE8}" dt="2024-10-16T18:49:47.444" v="51" actId="20577"/>
          <ac:spMkLst>
            <pc:docMk/>
            <pc:sldMk cId="3582454975" sldId="344"/>
            <ac:spMk id="2" creationId="{E9E9F5BE-DDAC-4D7C-F1CD-504997AD810F}"/>
          </ac:spMkLst>
        </pc:spChg>
      </pc:sldChg>
      <pc:sldChg chg="modSp">
        <pc:chgData name="Ann Harrison" userId="S::aharrison@leadershipniagara.ca::af3733ad-a306-4f54-be63-ef1831104f90" providerId="AD" clId="Web-{3B276BC6-B365-0A8C-CB18-28E0E12D6EE8}" dt="2024-10-16T18:43:42.592" v="27" actId="20577"/>
        <pc:sldMkLst>
          <pc:docMk/>
          <pc:sldMk cId="2196707270" sldId="347"/>
        </pc:sldMkLst>
        <pc:spChg chg="mod">
          <ac:chgData name="Ann Harrison" userId="S::aharrison@leadershipniagara.ca::af3733ad-a306-4f54-be63-ef1831104f90" providerId="AD" clId="Web-{3B276BC6-B365-0A8C-CB18-28E0E12D6EE8}" dt="2024-10-16T18:43:42.592" v="27" actId="20577"/>
          <ac:spMkLst>
            <pc:docMk/>
            <pc:sldMk cId="2196707270" sldId="347"/>
            <ac:spMk id="2" creationId="{8CB4E48D-A836-B2EE-BC8C-033B6A25922F}"/>
          </ac:spMkLst>
        </pc:spChg>
      </pc:sldChg>
      <pc:sldChg chg="modSp">
        <pc:chgData name="Ann Harrison" userId="S::aharrison@leadershipniagara.ca::af3733ad-a306-4f54-be63-ef1831104f90" providerId="AD" clId="Web-{3B276BC6-B365-0A8C-CB18-28E0E12D6EE8}" dt="2024-10-16T18:44:55.344" v="33" actId="20577"/>
        <pc:sldMkLst>
          <pc:docMk/>
          <pc:sldMk cId="2064849802" sldId="353"/>
        </pc:sldMkLst>
        <pc:spChg chg="mod">
          <ac:chgData name="Ann Harrison" userId="S::aharrison@leadershipniagara.ca::af3733ad-a306-4f54-be63-ef1831104f90" providerId="AD" clId="Web-{3B276BC6-B365-0A8C-CB18-28E0E12D6EE8}" dt="2024-10-16T18:44:55.344" v="33" actId="20577"/>
          <ac:spMkLst>
            <pc:docMk/>
            <pc:sldMk cId="2064849802" sldId="353"/>
            <ac:spMk id="2" creationId="{5218C4E6-18EF-FC7F-7C37-4E53418E4CD9}"/>
          </ac:spMkLst>
        </pc:spChg>
      </pc:sldChg>
      <pc:sldChg chg="modSp ord">
        <pc:chgData name="Ann Harrison" userId="S::aharrison@leadershipniagara.ca::af3733ad-a306-4f54-be63-ef1831104f90" providerId="AD" clId="Web-{3B276BC6-B365-0A8C-CB18-28E0E12D6EE8}" dt="2024-10-16T18:41:49.183" v="19" actId="20577"/>
        <pc:sldMkLst>
          <pc:docMk/>
          <pc:sldMk cId="159557298" sldId="355"/>
        </pc:sldMkLst>
        <pc:spChg chg="mod">
          <ac:chgData name="Ann Harrison" userId="S::aharrison@leadershipniagara.ca::af3733ad-a306-4f54-be63-ef1831104f90" providerId="AD" clId="Web-{3B276BC6-B365-0A8C-CB18-28E0E12D6EE8}" dt="2024-10-16T18:41:49.183" v="19" actId="20577"/>
          <ac:spMkLst>
            <pc:docMk/>
            <pc:sldMk cId="159557298" sldId="355"/>
            <ac:spMk id="2" creationId="{3A30193A-FA2E-5A6A-4EAF-A3972C357C3A}"/>
          </ac:spMkLst>
        </pc:spChg>
        <pc:spChg chg="mod">
          <ac:chgData name="Ann Harrison" userId="S::aharrison@leadershipniagara.ca::af3733ad-a306-4f54-be63-ef1831104f90" providerId="AD" clId="Web-{3B276BC6-B365-0A8C-CB18-28E0E12D6EE8}" dt="2024-10-16T18:41:28.745" v="14" actId="14100"/>
          <ac:spMkLst>
            <pc:docMk/>
            <pc:sldMk cId="159557298" sldId="355"/>
            <ac:spMk id="7" creationId="{00000000-0000-0000-0000-000000000000}"/>
          </ac:spMkLst>
        </pc:spChg>
      </pc:sldChg>
      <pc:sldChg chg="modSp">
        <pc:chgData name="Ann Harrison" userId="S::aharrison@leadershipniagara.ca::af3733ad-a306-4f54-be63-ef1831104f90" providerId="AD" clId="Web-{3B276BC6-B365-0A8C-CB18-28E0E12D6EE8}" dt="2024-10-16T18:42:37.809" v="24" actId="1076"/>
        <pc:sldMkLst>
          <pc:docMk/>
          <pc:sldMk cId="1832252431" sldId="358"/>
        </pc:sldMkLst>
        <pc:spChg chg="mod">
          <ac:chgData name="Ann Harrison" userId="S::aharrison@leadershipniagara.ca::af3733ad-a306-4f54-be63-ef1831104f90" providerId="AD" clId="Web-{3B276BC6-B365-0A8C-CB18-28E0E12D6EE8}" dt="2024-10-16T18:42:37.809" v="24" actId="1076"/>
          <ac:spMkLst>
            <pc:docMk/>
            <pc:sldMk cId="1832252431" sldId="358"/>
            <ac:spMk id="7" creationId="{00000000-0000-0000-0000-000000000000}"/>
          </ac:spMkLst>
        </pc:spChg>
      </pc:sldChg>
      <pc:sldChg chg="modSp">
        <pc:chgData name="Ann Harrison" userId="S::aharrison@leadershipniagara.ca::af3733ad-a306-4f54-be63-ef1831104f90" providerId="AD" clId="Web-{3B276BC6-B365-0A8C-CB18-28E0E12D6EE8}" dt="2024-10-16T18:42:25.153" v="23" actId="20577"/>
        <pc:sldMkLst>
          <pc:docMk/>
          <pc:sldMk cId="3894023578" sldId="359"/>
        </pc:sldMkLst>
        <pc:spChg chg="mod">
          <ac:chgData name="Ann Harrison" userId="S::aharrison@leadershipniagara.ca::af3733ad-a306-4f54-be63-ef1831104f90" providerId="AD" clId="Web-{3B276BC6-B365-0A8C-CB18-28E0E12D6EE8}" dt="2024-10-16T18:42:25.153" v="23" actId="20577"/>
          <ac:spMkLst>
            <pc:docMk/>
            <pc:sldMk cId="3894023578" sldId="359"/>
            <ac:spMk id="2" creationId="{67EDBECA-97D0-A17B-7BF0-873A38A825B9}"/>
          </ac:spMkLst>
        </pc:spChg>
      </pc:sldChg>
      <pc:sldChg chg="modSp">
        <pc:chgData name="Ann Harrison" userId="S::aharrison@leadershipniagara.ca::af3733ad-a306-4f54-be63-ef1831104f90" providerId="AD" clId="Web-{3B276BC6-B365-0A8C-CB18-28E0E12D6EE8}" dt="2024-10-16T18:42:18.231" v="22" actId="20577"/>
        <pc:sldMkLst>
          <pc:docMk/>
          <pc:sldMk cId="4036968513" sldId="360"/>
        </pc:sldMkLst>
        <pc:spChg chg="mod">
          <ac:chgData name="Ann Harrison" userId="S::aharrison@leadershipniagara.ca::af3733ad-a306-4f54-be63-ef1831104f90" providerId="AD" clId="Web-{3B276BC6-B365-0A8C-CB18-28E0E12D6EE8}" dt="2024-10-16T18:42:18.231" v="22" actId="20577"/>
          <ac:spMkLst>
            <pc:docMk/>
            <pc:sldMk cId="4036968513" sldId="360"/>
            <ac:spMk id="2" creationId="{E3DE0D0A-125C-5E01-3349-3293CC0C77A8}"/>
          </ac:spMkLst>
        </pc:spChg>
      </pc:sldChg>
      <pc:sldChg chg="modSp">
        <pc:chgData name="Ann Harrison" userId="S::aharrison@leadershipniagara.ca::af3733ad-a306-4f54-be63-ef1831104f90" providerId="AD" clId="Web-{3B276BC6-B365-0A8C-CB18-28E0E12D6EE8}" dt="2024-10-16T18:42:08.527" v="20" actId="20577"/>
        <pc:sldMkLst>
          <pc:docMk/>
          <pc:sldMk cId="1460945094" sldId="362"/>
        </pc:sldMkLst>
        <pc:spChg chg="mod">
          <ac:chgData name="Ann Harrison" userId="S::aharrison@leadershipniagara.ca::af3733ad-a306-4f54-be63-ef1831104f90" providerId="AD" clId="Web-{3B276BC6-B365-0A8C-CB18-28E0E12D6EE8}" dt="2024-10-16T18:42:08.527" v="20" actId="20577"/>
          <ac:spMkLst>
            <pc:docMk/>
            <pc:sldMk cId="1460945094" sldId="362"/>
            <ac:spMk id="2" creationId="{E3DE0D0A-125C-5E01-3349-3293CC0C77A8}"/>
          </ac:spMkLst>
        </pc:spChg>
      </pc:sldChg>
    </pc:docChg>
  </pc:docChgLst>
  <pc:docChgLst>
    <pc:chgData name="Ann Harrison" userId="S::aharrison@leadershipniagara.ca::af3733ad-a306-4f54-be63-ef1831104f90" providerId="AD" clId="Web-{94E4D1FB-E89F-C7EA-F68E-79CB8B4EFED3}"/>
    <pc:docChg chg="modSld sldOrd">
      <pc:chgData name="Ann Harrison" userId="S::aharrison@leadershipniagara.ca::af3733ad-a306-4f54-be63-ef1831104f90" providerId="AD" clId="Web-{94E4D1FB-E89F-C7EA-F68E-79CB8B4EFED3}" dt="2024-10-06T20:30:36.844" v="283"/>
      <pc:docMkLst>
        <pc:docMk/>
      </pc:docMkLst>
      <pc:sldChg chg="modNotes">
        <pc:chgData name="Ann Harrison" userId="S::aharrison@leadershipniagara.ca::af3733ad-a306-4f54-be63-ef1831104f90" providerId="AD" clId="Web-{94E4D1FB-E89F-C7EA-F68E-79CB8B4EFED3}" dt="2024-10-06T20:28:21.310" v="251"/>
        <pc:sldMkLst>
          <pc:docMk/>
          <pc:sldMk cId="0" sldId="275"/>
        </pc:sldMkLst>
      </pc:sldChg>
      <pc:sldChg chg="modNotes">
        <pc:chgData name="Ann Harrison" userId="S::aharrison@leadershipniagara.ca::af3733ad-a306-4f54-be63-ef1831104f90" providerId="AD" clId="Web-{94E4D1FB-E89F-C7EA-F68E-79CB8B4EFED3}" dt="2024-10-06T20:28:52.639" v="260"/>
        <pc:sldMkLst>
          <pc:docMk/>
          <pc:sldMk cId="0" sldId="280"/>
        </pc:sldMkLst>
      </pc:sldChg>
      <pc:sldChg chg="modNotes">
        <pc:chgData name="Ann Harrison" userId="S::aharrison@leadershipniagara.ca::af3733ad-a306-4f54-be63-ef1831104f90" providerId="AD" clId="Web-{94E4D1FB-E89F-C7EA-F68E-79CB8B4EFED3}" dt="2024-10-06T20:30:26.375" v="279"/>
        <pc:sldMkLst>
          <pc:docMk/>
          <pc:sldMk cId="0" sldId="282"/>
        </pc:sldMkLst>
      </pc:sldChg>
      <pc:sldChg chg="modNotes">
        <pc:chgData name="Ann Harrison" userId="S::aharrison@leadershipniagara.ca::af3733ad-a306-4f54-be63-ef1831104f90" providerId="AD" clId="Web-{94E4D1FB-E89F-C7EA-F68E-79CB8B4EFED3}" dt="2024-10-06T20:29:19.108" v="263"/>
        <pc:sldMkLst>
          <pc:docMk/>
          <pc:sldMk cId="0" sldId="283"/>
        </pc:sldMkLst>
      </pc:sldChg>
      <pc:sldChg chg="modNotes">
        <pc:chgData name="Ann Harrison" userId="S::aharrison@leadershipniagara.ca::af3733ad-a306-4f54-be63-ef1831104f90" providerId="AD" clId="Web-{94E4D1FB-E89F-C7EA-F68E-79CB8B4EFED3}" dt="2024-10-06T20:29:54.281" v="267"/>
        <pc:sldMkLst>
          <pc:docMk/>
          <pc:sldMk cId="0" sldId="284"/>
        </pc:sldMkLst>
      </pc:sldChg>
      <pc:sldChg chg="ord">
        <pc:chgData name="Ann Harrison" userId="S::aharrison@leadershipniagara.ca::af3733ad-a306-4f54-be63-ef1831104f90" providerId="AD" clId="Web-{94E4D1FB-E89F-C7EA-F68E-79CB8B4EFED3}" dt="2024-10-06T20:23:38.103" v="236"/>
        <pc:sldMkLst>
          <pc:docMk/>
          <pc:sldMk cId="0" sldId="287"/>
        </pc:sldMkLst>
      </pc:sldChg>
      <pc:sldChg chg="modNotes">
        <pc:chgData name="Ann Harrison" userId="S::aharrison@leadershipniagara.ca::af3733ad-a306-4f54-be63-ef1831104f90" providerId="AD" clId="Web-{94E4D1FB-E89F-C7EA-F68E-79CB8B4EFED3}" dt="2024-10-06T20:30:09.578" v="270"/>
        <pc:sldMkLst>
          <pc:docMk/>
          <pc:sldMk cId="3623904861" sldId="288"/>
        </pc:sldMkLst>
      </pc:sldChg>
      <pc:sldChg chg="modNotes">
        <pc:chgData name="Ann Harrison" userId="S::aharrison@leadershipniagara.ca::af3733ad-a306-4f54-be63-ef1831104f90" providerId="AD" clId="Web-{94E4D1FB-E89F-C7EA-F68E-79CB8B4EFED3}" dt="2024-10-06T20:29:26.358" v="264"/>
        <pc:sldMkLst>
          <pc:docMk/>
          <pc:sldMk cId="2189452892" sldId="292"/>
        </pc:sldMkLst>
      </pc:sldChg>
      <pc:sldChg chg="modNotes">
        <pc:chgData name="Ann Harrison" userId="S::aharrison@leadershipniagara.ca::af3733ad-a306-4f54-be63-ef1831104f90" providerId="AD" clId="Web-{94E4D1FB-E89F-C7EA-F68E-79CB8B4EFED3}" dt="2024-10-06T20:28:33.014" v="258"/>
        <pc:sldMkLst>
          <pc:docMk/>
          <pc:sldMk cId="2557615557" sldId="316"/>
        </pc:sldMkLst>
      </pc:sldChg>
      <pc:sldChg chg="modNotes">
        <pc:chgData name="Ann Harrison" userId="S::aharrison@leadershipniagara.ca::af3733ad-a306-4f54-be63-ef1831104f90" providerId="AD" clId="Web-{94E4D1FB-E89F-C7EA-F68E-79CB8B4EFED3}" dt="2024-10-06T20:27:37.716" v="238"/>
        <pc:sldMkLst>
          <pc:docMk/>
          <pc:sldMk cId="1858999938" sldId="318"/>
        </pc:sldMkLst>
      </pc:sldChg>
      <pc:sldChg chg="modNotes">
        <pc:chgData name="Ann Harrison" userId="S::aharrison@leadershipniagara.ca::af3733ad-a306-4f54-be63-ef1831104f90" providerId="AD" clId="Web-{94E4D1FB-E89F-C7EA-F68E-79CB8B4EFED3}" dt="2024-10-06T20:30:36.844" v="283"/>
        <pc:sldMkLst>
          <pc:docMk/>
          <pc:sldMk cId="536457782" sldId="335"/>
        </pc:sldMkLst>
      </pc:sldChg>
      <pc:sldChg chg="modSp">
        <pc:chgData name="Ann Harrison" userId="S::aharrison@leadershipniagara.ca::af3733ad-a306-4f54-be63-ef1831104f90" providerId="AD" clId="Web-{94E4D1FB-E89F-C7EA-F68E-79CB8B4EFED3}" dt="2024-10-06T20:18:08.614" v="233" actId="20577"/>
        <pc:sldMkLst>
          <pc:docMk/>
          <pc:sldMk cId="1370962490" sldId="337"/>
        </pc:sldMkLst>
        <pc:spChg chg="mod">
          <ac:chgData name="Ann Harrison" userId="S::aharrison@leadershipniagara.ca::af3733ad-a306-4f54-be63-ef1831104f90" providerId="AD" clId="Web-{94E4D1FB-E89F-C7EA-F68E-79CB8B4EFED3}" dt="2024-10-06T20:18:08.614" v="233" actId="20577"/>
          <ac:spMkLst>
            <pc:docMk/>
            <pc:sldMk cId="1370962490" sldId="337"/>
            <ac:spMk id="3" creationId="{28D253AF-E0F3-43C6-15BD-2F1D6E9F0F65}"/>
          </ac:spMkLst>
        </pc:spChg>
      </pc:sldChg>
      <pc:sldChg chg="modSp">
        <pc:chgData name="Ann Harrison" userId="S::aharrison@leadershipniagara.ca::af3733ad-a306-4f54-be63-ef1831104f90" providerId="AD" clId="Web-{94E4D1FB-E89F-C7EA-F68E-79CB8B4EFED3}" dt="2024-10-06T20:17:20.035" v="210" actId="20577"/>
        <pc:sldMkLst>
          <pc:docMk/>
          <pc:sldMk cId="3582454975" sldId="344"/>
        </pc:sldMkLst>
        <pc:spChg chg="mod">
          <ac:chgData name="Ann Harrison" userId="S::aharrison@leadershipniagara.ca::af3733ad-a306-4f54-be63-ef1831104f90" providerId="AD" clId="Web-{94E4D1FB-E89F-C7EA-F68E-79CB8B4EFED3}" dt="2024-10-06T20:17:20.035" v="210" actId="20577"/>
          <ac:spMkLst>
            <pc:docMk/>
            <pc:sldMk cId="3582454975" sldId="344"/>
            <ac:spMk id="3" creationId="{C7D8A9F8-F1D0-6F47-3DA8-FDAA32D428FF}"/>
          </ac:spMkLst>
        </pc:spChg>
      </pc:sldChg>
      <pc:sldChg chg="modSp">
        <pc:chgData name="Ann Harrison" userId="S::aharrison@leadershipniagara.ca::af3733ad-a306-4f54-be63-ef1831104f90" providerId="AD" clId="Web-{94E4D1FB-E89F-C7EA-F68E-79CB8B4EFED3}" dt="2024-10-06T20:20:07.412" v="235" actId="20577"/>
        <pc:sldMkLst>
          <pc:docMk/>
          <pc:sldMk cId="1739264156" sldId="345"/>
        </pc:sldMkLst>
        <pc:spChg chg="mod">
          <ac:chgData name="Ann Harrison" userId="S::aharrison@leadershipniagara.ca::af3733ad-a306-4f54-be63-ef1831104f90" providerId="AD" clId="Web-{94E4D1FB-E89F-C7EA-F68E-79CB8B4EFED3}" dt="2024-10-06T20:20:07.412" v="235" actId="20577"/>
          <ac:spMkLst>
            <pc:docMk/>
            <pc:sldMk cId="1739264156" sldId="345"/>
            <ac:spMk id="3" creationId="{0603C39D-3179-4495-C9CC-C6D35B17DC0E}"/>
          </ac:spMkLst>
        </pc:spChg>
      </pc:sldChg>
      <pc:sldChg chg="modNotes">
        <pc:chgData name="Ann Harrison" userId="S::aharrison@leadershipniagara.ca::af3733ad-a306-4f54-be63-ef1831104f90" providerId="AD" clId="Web-{94E4D1FB-E89F-C7EA-F68E-79CB8B4EFED3}" dt="2024-10-06T20:27:51.919" v="240"/>
        <pc:sldMkLst>
          <pc:docMk/>
          <pc:sldMk cId="2064849802" sldId="353"/>
        </pc:sldMkLst>
      </pc:sldChg>
    </pc:docChg>
  </pc:docChgLst>
  <pc:docChgLst>
    <pc:chgData name="Terry Dow" userId="S::tdow@leadershipniagara.ca::62016d61-a357-48d3-8087-3909da3a4d0d" providerId="AD" clId="Web-{2F8EA6FF-3249-D4AF-D0EE-E903E50B111C}"/>
    <pc:docChg chg="modSld">
      <pc:chgData name="Terry Dow" userId="S::tdow@leadershipniagara.ca::62016d61-a357-48d3-8087-3909da3a4d0d" providerId="AD" clId="Web-{2F8EA6FF-3249-D4AF-D0EE-E903E50B111C}" dt="2024-10-03T23:13:09.126" v="97" actId="20577"/>
      <pc:docMkLst>
        <pc:docMk/>
      </pc:docMkLst>
      <pc:sldChg chg="modSp">
        <pc:chgData name="Terry Dow" userId="S::tdow@leadershipniagara.ca::62016d61-a357-48d3-8087-3909da3a4d0d" providerId="AD" clId="Web-{2F8EA6FF-3249-D4AF-D0EE-E903E50B111C}" dt="2024-10-03T23:13:09.126" v="97" actId="20577"/>
        <pc:sldMkLst>
          <pc:docMk/>
          <pc:sldMk cId="929567523" sldId="329"/>
        </pc:sldMkLst>
        <pc:spChg chg="mod">
          <ac:chgData name="Terry Dow" userId="S::tdow@leadershipniagara.ca::62016d61-a357-48d3-8087-3909da3a4d0d" providerId="AD" clId="Web-{2F8EA6FF-3249-D4AF-D0EE-E903E50B111C}" dt="2024-10-03T23:13:09.126" v="97" actId="20577"/>
          <ac:spMkLst>
            <pc:docMk/>
            <pc:sldMk cId="929567523" sldId="329"/>
            <ac:spMk id="3" creationId="{65F8A657-DA9C-CF71-36A9-81E63984C492}"/>
          </ac:spMkLst>
        </pc:spChg>
      </pc:sldChg>
      <pc:sldChg chg="modSp">
        <pc:chgData name="Terry Dow" userId="S::tdow@leadershipniagara.ca::62016d61-a357-48d3-8087-3909da3a4d0d" providerId="AD" clId="Web-{2F8EA6FF-3249-D4AF-D0EE-E903E50B111C}" dt="2024-10-03T23:12:35.735" v="78" actId="20577"/>
        <pc:sldMkLst>
          <pc:docMk/>
          <pc:sldMk cId="4109476589" sldId="330"/>
        </pc:sldMkLst>
        <pc:spChg chg="mod">
          <ac:chgData name="Terry Dow" userId="S::tdow@leadershipniagara.ca::62016d61-a357-48d3-8087-3909da3a4d0d" providerId="AD" clId="Web-{2F8EA6FF-3249-D4AF-D0EE-E903E50B111C}" dt="2024-10-03T23:12:35.735" v="78" actId="20577"/>
          <ac:spMkLst>
            <pc:docMk/>
            <pc:sldMk cId="4109476589" sldId="330"/>
            <ac:spMk id="3" creationId="{9AE9B2EF-529A-4E63-51DE-4299F4BED2EA}"/>
          </ac:spMkLst>
        </pc:spChg>
      </pc:sldChg>
    </pc:docChg>
  </pc:docChgLst>
  <pc:docChgLst>
    <pc:chgData name="Cadence Delia" userId="S::cdelia@leadershipniagara.ca::622be3f1-e577-4011-8484-2f62f6de27c1" providerId="AD" clId="Web-{EB637AE3-BF7D-C3B7-069A-B70C9FFA4235}"/>
    <pc:docChg chg="modSld">
      <pc:chgData name="Cadence Delia" userId="S::cdelia@leadershipniagara.ca::622be3f1-e577-4011-8484-2f62f6de27c1" providerId="AD" clId="Web-{EB637AE3-BF7D-C3B7-069A-B70C9FFA4235}" dt="2024-10-17T18:19:45.089" v="18" actId="1076"/>
      <pc:docMkLst>
        <pc:docMk/>
      </pc:docMkLst>
      <pc:sldChg chg="addSp delSp modSp">
        <pc:chgData name="Cadence Delia" userId="S::cdelia@leadershipniagara.ca::622be3f1-e577-4011-8484-2f62f6de27c1" providerId="AD" clId="Web-{EB637AE3-BF7D-C3B7-069A-B70C9FFA4235}" dt="2024-10-17T18:19:45.089" v="18" actId="1076"/>
        <pc:sldMkLst>
          <pc:docMk/>
          <pc:sldMk cId="0" sldId="282"/>
        </pc:sldMkLst>
        <pc:picChg chg="add del mod">
          <ac:chgData name="Cadence Delia" userId="S::cdelia@leadershipniagara.ca::622be3f1-e577-4011-8484-2f62f6de27c1" providerId="AD" clId="Web-{EB637AE3-BF7D-C3B7-069A-B70C9FFA4235}" dt="2024-10-17T18:17:41.431" v="14"/>
          <ac:picMkLst>
            <pc:docMk/>
            <pc:sldMk cId="0" sldId="282"/>
            <ac:picMk id="2" creationId="{091D1EA6-A8C2-9326-1287-A67FF92F037A}"/>
          </ac:picMkLst>
        </pc:picChg>
        <pc:picChg chg="del">
          <ac:chgData name="Cadence Delia" userId="S::cdelia@leadershipniagara.ca::622be3f1-e577-4011-8484-2f62f6de27c1" providerId="AD" clId="Web-{EB637AE3-BF7D-C3B7-069A-B70C9FFA4235}" dt="2024-10-17T18:16:34.821" v="0"/>
          <ac:picMkLst>
            <pc:docMk/>
            <pc:sldMk cId="0" sldId="282"/>
            <ac:picMk id="3" creationId="{EFE48B59-66A8-4EAE-B48E-EF4E1E42CFFC}"/>
          </ac:picMkLst>
        </pc:picChg>
        <pc:picChg chg="add mod">
          <ac:chgData name="Cadence Delia" userId="S::cdelia@leadershipniagara.ca::622be3f1-e577-4011-8484-2f62f6de27c1" providerId="AD" clId="Web-{EB637AE3-BF7D-C3B7-069A-B70C9FFA4235}" dt="2024-10-17T18:19:45.089" v="18" actId="1076"/>
          <ac:picMkLst>
            <pc:docMk/>
            <pc:sldMk cId="0" sldId="282"/>
            <ac:picMk id="4" creationId="{26264B58-BB24-1CB9-C685-73EEFA592ECC}"/>
          </ac:picMkLst>
        </pc:picChg>
      </pc:sldChg>
    </pc:docChg>
  </pc:docChgLst>
  <pc:docChgLst>
    <pc:chgData name="Terry Dow" userId="S::tdow@leadershipniagara.ca::62016d61-a357-48d3-8087-3909da3a4d0d" providerId="AD" clId="Web-{64E8ABEE-3BAF-2B85-2A3E-7BBC7214AFBF}"/>
    <pc:docChg chg="modSld">
      <pc:chgData name="Terry Dow" userId="S::tdow@leadershipniagara.ca::62016d61-a357-48d3-8087-3909da3a4d0d" providerId="AD" clId="Web-{64E8ABEE-3BAF-2B85-2A3E-7BBC7214AFBF}" dt="2024-10-15T19:10:54.959" v="46" actId="20577"/>
      <pc:docMkLst>
        <pc:docMk/>
      </pc:docMkLst>
      <pc:sldChg chg="modSp">
        <pc:chgData name="Terry Dow" userId="S::tdow@leadershipniagara.ca::62016d61-a357-48d3-8087-3909da3a4d0d" providerId="AD" clId="Web-{64E8ABEE-3BAF-2B85-2A3E-7BBC7214AFBF}" dt="2024-10-15T19:10:22.771" v="44" actId="20577"/>
        <pc:sldMkLst>
          <pc:docMk/>
          <pc:sldMk cId="1581302287" sldId="260"/>
        </pc:sldMkLst>
        <pc:spChg chg="mod">
          <ac:chgData name="Terry Dow" userId="S::tdow@leadershipniagara.ca::62016d61-a357-48d3-8087-3909da3a4d0d" providerId="AD" clId="Web-{64E8ABEE-3BAF-2B85-2A3E-7BBC7214AFBF}" dt="2024-10-15T19:06:27.937" v="14" actId="20577"/>
          <ac:spMkLst>
            <pc:docMk/>
            <pc:sldMk cId="1581302287" sldId="260"/>
            <ac:spMk id="2" creationId="{098F2C12-9C94-2F37-0CAE-09A48620E1B0}"/>
          </ac:spMkLst>
        </pc:spChg>
        <pc:spChg chg="mod">
          <ac:chgData name="Terry Dow" userId="S::tdow@leadershipniagara.ca::62016d61-a357-48d3-8087-3909da3a4d0d" providerId="AD" clId="Web-{64E8ABEE-3BAF-2B85-2A3E-7BBC7214AFBF}" dt="2024-10-15T19:10:22.771" v="44" actId="20577"/>
          <ac:spMkLst>
            <pc:docMk/>
            <pc:sldMk cId="1581302287" sldId="260"/>
            <ac:spMk id="4" creationId="{885E1A0F-10E2-32ED-1783-18A780720E4A}"/>
          </ac:spMkLst>
        </pc:spChg>
      </pc:sldChg>
      <pc:sldChg chg="modSp">
        <pc:chgData name="Terry Dow" userId="S::tdow@leadershipniagara.ca::62016d61-a357-48d3-8087-3909da3a4d0d" providerId="AD" clId="Web-{64E8ABEE-3BAF-2B85-2A3E-7BBC7214AFBF}" dt="2024-10-15T19:09:45.879" v="40" actId="1076"/>
        <pc:sldMkLst>
          <pc:docMk/>
          <pc:sldMk cId="0" sldId="283"/>
        </pc:sldMkLst>
        <pc:spChg chg="mod">
          <ac:chgData name="Terry Dow" userId="S::tdow@leadershipniagara.ca::62016d61-a357-48d3-8087-3909da3a4d0d" providerId="AD" clId="Web-{64E8ABEE-3BAF-2B85-2A3E-7BBC7214AFBF}" dt="2024-10-15T19:09:45.879" v="40" actId="1076"/>
          <ac:spMkLst>
            <pc:docMk/>
            <pc:sldMk cId="0" sldId="283"/>
            <ac:spMk id="537" creationId="{00000000-0000-0000-0000-000000000000}"/>
          </ac:spMkLst>
        </pc:spChg>
        <pc:spChg chg="mod">
          <ac:chgData name="Terry Dow" userId="S::tdow@leadershipniagara.ca::62016d61-a357-48d3-8087-3909da3a4d0d" providerId="AD" clId="Web-{64E8ABEE-3BAF-2B85-2A3E-7BBC7214AFBF}" dt="2024-10-15T19:09:41.207" v="39" actId="20577"/>
          <ac:spMkLst>
            <pc:docMk/>
            <pc:sldMk cId="0" sldId="283"/>
            <ac:spMk id="543" creationId="{00000000-0000-0000-0000-000000000000}"/>
          </ac:spMkLst>
        </pc:spChg>
      </pc:sldChg>
      <pc:sldChg chg="modSp">
        <pc:chgData name="Terry Dow" userId="S::tdow@leadershipniagara.ca::62016d61-a357-48d3-8087-3909da3a4d0d" providerId="AD" clId="Web-{64E8ABEE-3BAF-2B85-2A3E-7BBC7214AFBF}" dt="2024-10-15T19:09:26.035" v="37" actId="20577"/>
        <pc:sldMkLst>
          <pc:docMk/>
          <pc:sldMk cId="2189452892" sldId="292"/>
        </pc:sldMkLst>
        <pc:spChg chg="mod">
          <ac:chgData name="Terry Dow" userId="S::tdow@leadershipniagara.ca::62016d61-a357-48d3-8087-3909da3a4d0d" providerId="AD" clId="Web-{64E8ABEE-3BAF-2B85-2A3E-7BBC7214AFBF}" dt="2024-10-15T19:09:20.926" v="36" actId="1076"/>
          <ac:spMkLst>
            <pc:docMk/>
            <pc:sldMk cId="2189452892" sldId="292"/>
            <ac:spMk id="3" creationId="{953EC8AE-F55F-5239-1F60-A15421AED970}"/>
          </ac:spMkLst>
        </pc:spChg>
        <pc:spChg chg="mod">
          <ac:chgData name="Terry Dow" userId="S::tdow@leadershipniagara.ca::62016d61-a357-48d3-8087-3909da3a4d0d" providerId="AD" clId="Web-{64E8ABEE-3BAF-2B85-2A3E-7BBC7214AFBF}" dt="2024-10-15T19:09:26.035" v="37" actId="20577"/>
          <ac:spMkLst>
            <pc:docMk/>
            <pc:sldMk cId="2189452892" sldId="292"/>
            <ac:spMk id="5" creationId="{7E43DF2B-05C8-893F-054A-FEC89C446972}"/>
          </ac:spMkLst>
        </pc:spChg>
      </pc:sldChg>
      <pc:sldChg chg="modSp">
        <pc:chgData name="Terry Dow" userId="S::tdow@leadershipniagara.ca::62016d61-a357-48d3-8087-3909da3a4d0d" providerId="AD" clId="Web-{64E8ABEE-3BAF-2B85-2A3E-7BBC7214AFBF}" dt="2024-10-15T19:09:04.003" v="33" actId="20577"/>
        <pc:sldMkLst>
          <pc:docMk/>
          <pc:sldMk cId="1077230482" sldId="304"/>
        </pc:sldMkLst>
        <pc:spChg chg="mod">
          <ac:chgData name="Terry Dow" userId="S::tdow@leadershipniagara.ca::62016d61-a357-48d3-8087-3909da3a4d0d" providerId="AD" clId="Web-{64E8ABEE-3BAF-2B85-2A3E-7BBC7214AFBF}" dt="2024-10-15T19:08:57.566" v="32" actId="20577"/>
          <ac:spMkLst>
            <pc:docMk/>
            <pc:sldMk cId="1077230482" sldId="304"/>
            <ac:spMk id="2" creationId="{8D08C4CB-8A12-236A-DC71-16ADEB71AA66}"/>
          </ac:spMkLst>
        </pc:spChg>
        <pc:spChg chg="mod">
          <ac:chgData name="Terry Dow" userId="S::tdow@leadershipniagara.ca::62016d61-a357-48d3-8087-3909da3a4d0d" providerId="AD" clId="Web-{64E8ABEE-3BAF-2B85-2A3E-7BBC7214AFBF}" dt="2024-10-15T19:09:04.003" v="33" actId="20577"/>
          <ac:spMkLst>
            <pc:docMk/>
            <pc:sldMk cId="1077230482" sldId="304"/>
            <ac:spMk id="3" creationId="{6C442F04-C913-6897-2FF8-3BB74642FA5C}"/>
          </ac:spMkLst>
        </pc:spChg>
      </pc:sldChg>
      <pc:sldChg chg="modSp">
        <pc:chgData name="Terry Dow" userId="S::tdow@leadershipniagara.ca::62016d61-a357-48d3-8087-3909da3a4d0d" providerId="AD" clId="Web-{64E8ABEE-3BAF-2B85-2A3E-7BBC7214AFBF}" dt="2024-10-15T19:09:58.395" v="42" actId="20577"/>
        <pc:sldMkLst>
          <pc:docMk/>
          <pc:sldMk cId="1410315712" sldId="310"/>
        </pc:sldMkLst>
        <pc:spChg chg="mod">
          <ac:chgData name="Terry Dow" userId="S::tdow@leadershipniagara.ca::62016d61-a357-48d3-8087-3909da3a4d0d" providerId="AD" clId="Web-{64E8ABEE-3BAF-2B85-2A3E-7BBC7214AFBF}" dt="2024-10-15T19:09:53.176" v="41" actId="20577"/>
          <ac:spMkLst>
            <pc:docMk/>
            <pc:sldMk cId="1410315712" sldId="310"/>
            <ac:spMk id="2" creationId="{1C3B4776-A094-99BC-40EB-5F9E1EA0CF42}"/>
          </ac:spMkLst>
        </pc:spChg>
        <pc:spChg chg="mod">
          <ac:chgData name="Terry Dow" userId="S::tdow@leadershipniagara.ca::62016d61-a357-48d3-8087-3909da3a4d0d" providerId="AD" clId="Web-{64E8ABEE-3BAF-2B85-2A3E-7BBC7214AFBF}" dt="2024-10-15T19:09:58.395" v="42" actId="20577"/>
          <ac:spMkLst>
            <pc:docMk/>
            <pc:sldMk cId="1410315712" sldId="310"/>
            <ac:spMk id="4" creationId="{ACB403E5-3AF4-6930-FCBD-E2700BF01EEC}"/>
          </ac:spMkLst>
        </pc:spChg>
      </pc:sldChg>
      <pc:sldChg chg="modSp">
        <pc:chgData name="Terry Dow" userId="S::tdow@leadershipniagara.ca::62016d61-a357-48d3-8087-3909da3a4d0d" providerId="AD" clId="Web-{64E8ABEE-3BAF-2B85-2A3E-7BBC7214AFBF}" dt="2024-10-15T19:05:03.638" v="1" actId="20577"/>
        <pc:sldMkLst>
          <pc:docMk/>
          <pc:sldMk cId="234930187" sldId="325"/>
        </pc:sldMkLst>
        <pc:spChg chg="mod">
          <ac:chgData name="Terry Dow" userId="S::tdow@leadershipniagara.ca::62016d61-a357-48d3-8087-3909da3a4d0d" providerId="AD" clId="Web-{64E8ABEE-3BAF-2B85-2A3E-7BBC7214AFBF}" dt="2024-10-15T19:05:03.638" v="1" actId="20577"/>
          <ac:spMkLst>
            <pc:docMk/>
            <pc:sldMk cId="234930187" sldId="325"/>
            <ac:spMk id="2" creationId="{ACF5511B-A3D1-C783-B2ED-8F35899922E4}"/>
          </ac:spMkLst>
        </pc:spChg>
        <pc:spChg chg="mod">
          <ac:chgData name="Terry Dow" userId="S::tdow@leadershipniagara.ca::62016d61-a357-48d3-8087-3909da3a4d0d" providerId="AD" clId="Web-{64E8ABEE-3BAF-2B85-2A3E-7BBC7214AFBF}" dt="2024-10-15T19:04:55.841" v="0" actId="20577"/>
          <ac:spMkLst>
            <pc:docMk/>
            <pc:sldMk cId="234930187" sldId="325"/>
            <ac:spMk id="3" creationId="{71EC84D6-3153-E556-5F04-E8BF3BCD0109}"/>
          </ac:spMkLst>
        </pc:spChg>
      </pc:sldChg>
      <pc:sldChg chg="modSp">
        <pc:chgData name="Terry Dow" userId="S::tdow@leadershipniagara.ca::62016d61-a357-48d3-8087-3909da3a4d0d" providerId="AD" clId="Web-{64E8ABEE-3BAF-2B85-2A3E-7BBC7214AFBF}" dt="2024-10-15T19:10:37.521" v="45" actId="20577"/>
        <pc:sldMkLst>
          <pc:docMk/>
          <pc:sldMk cId="254200941" sldId="333"/>
        </pc:sldMkLst>
        <pc:spChg chg="mod">
          <ac:chgData name="Terry Dow" userId="S::tdow@leadershipniagara.ca::62016d61-a357-48d3-8087-3909da3a4d0d" providerId="AD" clId="Web-{64E8ABEE-3BAF-2B85-2A3E-7BBC7214AFBF}" dt="2024-10-15T19:10:37.521" v="45" actId="20577"/>
          <ac:spMkLst>
            <pc:docMk/>
            <pc:sldMk cId="254200941" sldId="333"/>
            <ac:spMk id="2" creationId="{098F2C12-9C94-2F37-0CAE-09A48620E1B0}"/>
          </ac:spMkLst>
        </pc:spChg>
        <pc:spChg chg="mod">
          <ac:chgData name="Terry Dow" userId="S::tdow@leadershipniagara.ca::62016d61-a357-48d3-8087-3909da3a4d0d" providerId="AD" clId="Web-{64E8ABEE-3BAF-2B85-2A3E-7BBC7214AFBF}" dt="2024-10-15T19:10:13.224" v="43" actId="20577"/>
          <ac:spMkLst>
            <pc:docMk/>
            <pc:sldMk cId="254200941" sldId="333"/>
            <ac:spMk id="4" creationId="{885E1A0F-10E2-32ED-1783-18A780720E4A}"/>
          </ac:spMkLst>
        </pc:spChg>
      </pc:sldChg>
      <pc:sldChg chg="modSp">
        <pc:chgData name="Terry Dow" userId="S::tdow@leadershipniagara.ca::62016d61-a357-48d3-8087-3909da3a4d0d" providerId="AD" clId="Web-{64E8ABEE-3BAF-2B85-2A3E-7BBC7214AFBF}" dt="2024-10-15T19:10:54.959" v="46" actId="20577"/>
        <pc:sldMkLst>
          <pc:docMk/>
          <pc:sldMk cId="2936019958" sldId="349"/>
        </pc:sldMkLst>
        <pc:spChg chg="mod">
          <ac:chgData name="Terry Dow" userId="S::tdow@leadershipniagara.ca::62016d61-a357-48d3-8087-3909da3a4d0d" providerId="AD" clId="Web-{64E8ABEE-3BAF-2B85-2A3E-7BBC7214AFBF}" dt="2024-10-15T19:10:54.959" v="46" actId="20577"/>
          <ac:spMkLst>
            <pc:docMk/>
            <pc:sldMk cId="2936019958" sldId="349"/>
            <ac:spMk id="2" creationId="{FCE4AFF2-32F4-E27E-AD58-4E4CD1DADAF5}"/>
          </ac:spMkLst>
        </pc:spChg>
      </pc:sldChg>
      <pc:sldChg chg="modSp">
        <pc:chgData name="Terry Dow" userId="S::tdow@leadershipniagara.ca::62016d61-a357-48d3-8087-3909da3a4d0d" providerId="AD" clId="Web-{64E8ABEE-3BAF-2B85-2A3E-7BBC7214AFBF}" dt="2024-10-15T19:05:41.967" v="9" actId="1076"/>
        <pc:sldMkLst>
          <pc:docMk/>
          <pc:sldMk cId="159557298" sldId="355"/>
        </pc:sldMkLst>
        <pc:spChg chg="mod">
          <ac:chgData name="Terry Dow" userId="S::tdow@leadershipniagara.ca::62016d61-a357-48d3-8087-3909da3a4d0d" providerId="AD" clId="Web-{64E8ABEE-3BAF-2B85-2A3E-7BBC7214AFBF}" dt="2024-10-15T19:05:41.967" v="9" actId="1076"/>
          <ac:spMkLst>
            <pc:docMk/>
            <pc:sldMk cId="159557298" sldId="355"/>
            <ac:spMk id="2" creationId="{3A30193A-FA2E-5A6A-4EAF-A3972C357C3A}"/>
          </ac:spMkLst>
        </pc:spChg>
        <pc:spChg chg="mod">
          <ac:chgData name="Terry Dow" userId="S::tdow@leadershipniagara.ca::62016d61-a357-48d3-8087-3909da3a4d0d" providerId="AD" clId="Web-{64E8ABEE-3BAF-2B85-2A3E-7BBC7214AFBF}" dt="2024-10-15T19:05:36.342" v="8" actId="20577"/>
          <ac:spMkLst>
            <pc:docMk/>
            <pc:sldMk cId="159557298" sldId="355"/>
            <ac:spMk id="7" creationId="{00000000-0000-0000-0000-000000000000}"/>
          </ac:spMkLst>
        </pc:spChg>
      </pc:sldChg>
      <pc:sldChg chg="modSp">
        <pc:chgData name="Terry Dow" userId="S::tdow@leadershipniagara.ca::62016d61-a357-48d3-8087-3909da3a4d0d" providerId="AD" clId="Web-{64E8ABEE-3BAF-2B85-2A3E-7BBC7214AFBF}" dt="2024-10-15T19:06:06.217" v="13" actId="20577"/>
        <pc:sldMkLst>
          <pc:docMk/>
          <pc:sldMk cId="1832252431" sldId="358"/>
        </pc:sldMkLst>
        <pc:spChg chg="mod">
          <ac:chgData name="Terry Dow" userId="S::tdow@leadershipniagara.ca::62016d61-a357-48d3-8087-3909da3a4d0d" providerId="AD" clId="Web-{64E8ABEE-3BAF-2B85-2A3E-7BBC7214AFBF}" dt="2024-10-15T19:06:06.217" v="13" actId="20577"/>
          <ac:spMkLst>
            <pc:docMk/>
            <pc:sldMk cId="1832252431" sldId="358"/>
            <ac:spMk id="2" creationId="{3A30193A-FA2E-5A6A-4EAF-A3972C357C3A}"/>
          </ac:spMkLst>
        </pc:spChg>
        <pc:spChg chg="mod">
          <ac:chgData name="Terry Dow" userId="S::tdow@leadershipniagara.ca::62016d61-a357-48d3-8087-3909da3a4d0d" providerId="AD" clId="Web-{64E8ABEE-3BAF-2B85-2A3E-7BBC7214AFBF}" dt="2024-10-15T19:05:59.952" v="10" actId="20577"/>
          <ac:spMkLst>
            <pc:docMk/>
            <pc:sldMk cId="1832252431" sldId="358"/>
            <ac:spMk id="7" creationId="{00000000-0000-0000-0000-000000000000}"/>
          </ac:spMkLst>
        </pc:spChg>
      </pc:sldChg>
    </pc:docChg>
  </pc:docChgLst>
  <pc:docChgLst>
    <pc:chgData name="Ann Harrison" userId="S::aharrison@leadershipniagara.ca::af3733ad-a306-4f54-be63-ef1831104f90" providerId="AD" clId="Web-{937FF8A8-6322-1141-8380-08BF761CC30E}"/>
    <pc:docChg chg="modSld">
      <pc:chgData name="Ann Harrison" userId="S::aharrison@leadershipniagara.ca::af3733ad-a306-4f54-be63-ef1831104f90" providerId="AD" clId="Web-{937FF8A8-6322-1141-8380-08BF761CC30E}" dt="2024-11-06T20:43:28.376" v="3" actId="20577"/>
      <pc:docMkLst>
        <pc:docMk/>
      </pc:docMkLst>
      <pc:sldChg chg="modSp">
        <pc:chgData name="Ann Harrison" userId="S::aharrison@leadershipniagara.ca::af3733ad-a306-4f54-be63-ef1831104f90" providerId="AD" clId="Web-{937FF8A8-6322-1141-8380-08BF761CC30E}" dt="2024-11-06T20:43:28.376" v="3" actId="20577"/>
        <pc:sldMkLst>
          <pc:docMk/>
          <pc:sldMk cId="3623904861" sldId="288"/>
        </pc:sldMkLst>
        <pc:spChg chg="mod">
          <ac:chgData name="Ann Harrison" userId="S::aharrison@leadershipniagara.ca::af3733ad-a306-4f54-be63-ef1831104f90" providerId="AD" clId="Web-{937FF8A8-6322-1141-8380-08BF761CC30E}" dt="2024-11-06T20:43:28.376" v="3" actId="20577"/>
          <ac:spMkLst>
            <pc:docMk/>
            <pc:sldMk cId="3623904861" sldId="288"/>
            <ac:spMk id="2" creationId="{E9355CA6-6853-D6BC-1199-D7269A2EECE5}"/>
          </ac:spMkLst>
        </pc:spChg>
      </pc:sldChg>
    </pc:docChg>
  </pc:docChgLst>
  <pc:docChgLst>
    <pc:chgData name="Ann Harrison" userId="S::aharrison@leadershipniagara.ca::af3733ad-a306-4f54-be63-ef1831104f90" providerId="AD" clId="Web-{EF33332E-4D8E-0F9A-823E-2E3F32226E9B}"/>
    <pc:docChg chg="addSld delSld modSld sldOrd">
      <pc:chgData name="Ann Harrison" userId="S::aharrison@leadershipniagara.ca::af3733ad-a306-4f54-be63-ef1831104f90" providerId="AD" clId="Web-{EF33332E-4D8E-0F9A-823E-2E3F32226E9B}" dt="2024-10-06T13:33:54.687" v="817"/>
      <pc:docMkLst>
        <pc:docMk/>
      </pc:docMkLst>
      <pc:sldChg chg="modSp">
        <pc:chgData name="Ann Harrison" userId="S::aharrison@leadershipniagara.ca::af3733ad-a306-4f54-be63-ef1831104f90" providerId="AD" clId="Web-{EF33332E-4D8E-0F9A-823E-2E3F32226E9B}" dt="2024-10-06T13:06:25.426" v="0" actId="20577"/>
        <pc:sldMkLst>
          <pc:docMk/>
          <pc:sldMk cId="3816120418" sldId="257"/>
        </pc:sldMkLst>
        <pc:spChg chg="mod">
          <ac:chgData name="Ann Harrison" userId="S::aharrison@leadershipniagara.ca::af3733ad-a306-4f54-be63-ef1831104f90" providerId="AD" clId="Web-{EF33332E-4D8E-0F9A-823E-2E3F32226E9B}" dt="2024-10-06T13:06:25.426" v="0" actId="20577"/>
          <ac:spMkLst>
            <pc:docMk/>
            <pc:sldMk cId="3816120418" sldId="257"/>
            <ac:spMk id="2" creationId="{EB0CAC0F-F18B-6445-C5AA-7AEEEF757449}"/>
          </ac:spMkLst>
        </pc:spChg>
      </pc:sldChg>
      <pc:sldChg chg="modNotes">
        <pc:chgData name="Ann Harrison" userId="S::aharrison@leadershipniagara.ca::af3733ad-a306-4f54-be63-ef1831104f90" providerId="AD" clId="Web-{EF33332E-4D8E-0F9A-823E-2E3F32226E9B}" dt="2024-10-06T13:29:50.554" v="777"/>
        <pc:sldMkLst>
          <pc:docMk/>
          <pc:sldMk cId="0" sldId="282"/>
        </pc:sldMkLst>
      </pc:sldChg>
      <pc:sldChg chg="modNotes">
        <pc:chgData name="Ann Harrison" userId="S::aharrison@leadershipniagara.ca::af3733ad-a306-4f54-be63-ef1831104f90" providerId="AD" clId="Web-{EF33332E-4D8E-0F9A-823E-2E3F32226E9B}" dt="2024-10-06T13:29:07.631" v="747"/>
        <pc:sldMkLst>
          <pc:docMk/>
          <pc:sldMk cId="0" sldId="284"/>
        </pc:sldMkLst>
      </pc:sldChg>
      <pc:sldChg chg="modNotes">
        <pc:chgData name="Ann Harrison" userId="S::aharrison@leadershipniagara.ca::af3733ad-a306-4f54-be63-ef1831104f90" providerId="AD" clId="Web-{EF33332E-4D8E-0F9A-823E-2E3F32226E9B}" dt="2024-10-06T13:22:44.309" v="483"/>
        <pc:sldMkLst>
          <pc:docMk/>
          <pc:sldMk cId="0" sldId="287"/>
        </pc:sldMkLst>
      </pc:sldChg>
      <pc:sldChg chg="modNotes">
        <pc:chgData name="Ann Harrison" userId="S::aharrison@leadershipniagara.ca::af3733ad-a306-4f54-be63-ef1831104f90" providerId="AD" clId="Web-{EF33332E-4D8E-0F9A-823E-2E3F32226E9B}" dt="2024-10-06T13:29:43.132" v="776"/>
        <pc:sldMkLst>
          <pc:docMk/>
          <pc:sldMk cId="3623904861" sldId="288"/>
        </pc:sldMkLst>
      </pc:sldChg>
      <pc:sldChg chg="addSp delSp modSp">
        <pc:chgData name="Ann Harrison" userId="S::aharrison@leadershipniagara.ca::af3733ad-a306-4f54-be63-ef1831104f90" providerId="AD" clId="Web-{EF33332E-4D8E-0F9A-823E-2E3F32226E9B}" dt="2024-10-06T13:17:38.551" v="289" actId="20577"/>
        <pc:sldMkLst>
          <pc:docMk/>
          <pc:sldMk cId="2189452892" sldId="292"/>
        </pc:sldMkLst>
        <pc:spChg chg="del mod">
          <ac:chgData name="Ann Harrison" userId="S::aharrison@leadershipniagara.ca::af3733ad-a306-4f54-be63-ef1831104f90" providerId="AD" clId="Web-{EF33332E-4D8E-0F9A-823E-2E3F32226E9B}" dt="2024-10-06T13:16:06.377" v="191"/>
          <ac:spMkLst>
            <pc:docMk/>
            <pc:sldMk cId="2189452892" sldId="292"/>
            <ac:spMk id="2" creationId="{20BEA134-10A6-F14E-6846-EE7EE8121D5C}"/>
          </ac:spMkLst>
        </pc:spChg>
        <pc:spChg chg="add mod">
          <ac:chgData name="Ann Harrison" userId="S::aharrison@leadershipniagara.ca::af3733ad-a306-4f54-be63-ef1831104f90" providerId="AD" clId="Web-{EF33332E-4D8E-0F9A-823E-2E3F32226E9B}" dt="2024-10-06T13:17:38.551" v="289" actId="20577"/>
          <ac:spMkLst>
            <pc:docMk/>
            <pc:sldMk cId="2189452892" sldId="292"/>
            <ac:spMk id="5" creationId="{7E43DF2B-05C8-893F-054A-FEC89C446972}"/>
          </ac:spMkLst>
        </pc:spChg>
      </pc:sldChg>
      <pc:sldChg chg="modNotes">
        <pc:chgData name="Ann Harrison" userId="S::aharrison@leadershipniagara.ca::af3733ad-a306-4f54-be63-ef1831104f90" providerId="AD" clId="Web-{EF33332E-4D8E-0F9A-823E-2E3F32226E9B}" dt="2024-10-06T13:30:55.352" v="782"/>
        <pc:sldMkLst>
          <pc:docMk/>
          <pc:sldMk cId="1077230482" sldId="304"/>
        </pc:sldMkLst>
      </pc:sldChg>
      <pc:sldChg chg="del">
        <pc:chgData name="Ann Harrison" userId="S::aharrison@leadershipniagara.ca::af3733ad-a306-4f54-be63-ef1831104f90" providerId="AD" clId="Web-{EF33332E-4D8E-0F9A-823E-2E3F32226E9B}" dt="2024-10-06T13:18:29.584" v="290"/>
        <pc:sldMkLst>
          <pc:docMk/>
          <pc:sldMk cId="1275125782" sldId="313"/>
        </pc:sldMkLst>
      </pc:sldChg>
      <pc:sldChg chg="modSp">
        <pc:chgData name="Ann Harrison" userId="S::aharrison@leadershipniagara.ca::af3733ad-a306-4f54-be63-ef1831104f90" providerId="AD" clId="Web-{EF33332E-4D8E-0F9A-823E-2E3F32226E9B}" dt="2024-10-06T13:18:53.788" v="292" actId="20577"/>
        <pc:sldMkLst>
          <pc:docMk/>
          <pc:sldMk cId="1462908970" sldId="319"/>
        </pc:sldMkLst>
        <pc:spChg chg="mod">
          <ac:chgData name="Ann Harrison" userId="S::aharrison@leadershipniagara.ca::af3733ad-a306-4f54-be63-ef1831104f90" providerId="AD" clId="Web-{EF33332E-4D8E-0F9A-823E-2E3F32226E9B}" dt="2024-10-06T13:18:53.788" v="292" actId="20577"/>
          <ac:spMkLst>
            <pc:docMk/>
            <pc:sldMk cId="1462908970" sldId="319"/>
            <ac:spMk id="3" creationId="{CC93C95C-1F04-F0CB-42EA-3141B9CE599A}"/>
          </ac:spMkLst>
        </pc:spChg>
      </pc:sldChg>
      <pc:sldChg chg="modSp del">
        <pc:chgData name="Ann Harrison" userId="S::aharrison@leadershipniagara.ca::af3733ad-a306-4f54-be63-ef1831104f90" providerId="AD" clId="Web-{EF33332E-4D8E-0F9A-823E-2E3F32226E9B}" dt="2024-10-06T13:11:03.136" v="151"/>
        <pc:sldMkLst>
          <pc:docMk/>
          <pc:sldMk cId="1155660671" sldId="326"/>
        </pc:sldMkLst>
        <pc:spChg chg="mod">
          <ac:chgData name="Ann Harrison" userId="S::aharrison@leadershipniagara.ca::af3733ad-a306-4f54-be63-ef1831104f90" providerId="AD" clId="Web-{EF33332E-4D8E-0F9A-823E-2E3F32226E9B}" dt="2024-10-06T13:07:15.708" v="6" actId="20577"/>
          <ac:spMkLst>
            <pc:docMk/>
            <pc:sldMk cId="1155660671" sldId="326"/>
            <ac:spMk id="2" creationId="{A8AA6764-7E96-2AFA-052D-0E042A9BE1F1}"/>
          </ac:spMkLst>
        </pc:spChg>
        <pc:spChg chg="mod">
          <ac:chgData name="Ann Harrison" userId="S::aharrison@leadershipniagara.ca::af3733ad-a306-4f54-be63-ef1831104f90" providerId="AD" clId="Web-{EF33332E-4D8E-0F9A-823E-2E3F32226E9B}" dt="2024-10-06T13:10:07.837" v="129" actId="20577"/>
          <ac:spMkLst>
            <pc:docMk/>
            <pc:sldMk cId="1155660671" sldId="326"/>
            <ac:spMk id="3" creationId="{51309088-7BCB-6964-02BC-2C0D3581C285}"/>
          </ac:spMkLst>
        </pc:spChg>
      </pc:sldChg>
      <pc:sldChg chg="ord">
        <pc:chgData name="Ann Harrison" userId="S::aharrison@leadershipniagara.ca::af3733ad-a306-4f54-be63-ef1831104f90" providerId="AD" clId="Web-{EF33332E-4D8E-0F9A-823E-2E3F32226E9B}" dt="2024-10-06T13:30:29.117" v="778"/>
        <pc:sldMkLst>
          <pc:docMk/>
          <pc:sldMk cId="1370962490" sldId="337"/>
        </pc:sldMkLst>
      </pc:sldChg>
      <pc:sldChg chg="modSp modNotes">
        <pc:chgData name="Ann Harrison" userId="S::aharrison@leadershipniagara.ca::af3733ad-a306-4f54-be63-ef1831104f90" providerId="AD" clId="Web-{EF33332E-4D8E-0F9A-823E-2E3F32226E9B}" dt="2024-10-06T13:22:28.949" v="482"/>
        <pc:sldMkLst>
          <pc:docMk/>
          <pc:sldMk cId="3582454975" sldId="344"/>
        </pc:sldMkLst>
        <pc:spChg chg="mod">
          <ac:chgData name="Ann Harrison" userId="S::aharrison@leadershipniagara.ca::af3733ad-a306-4f54-be63-ef1831104f90" providerId="AD" clId="Web-{EF33332E-4D8E-0F9A-823E-2E3F32226E9B}" dt="2024-10-06T13:21:49.464" v="412" actId="20577"/>
          <ac:spMkLst>
            <pc:docMk/>
            <pc:sldMk cId="3582454975" sldId="344"/>
            <ac:spMk id="3" creationId="{C7D8A9F8-F1D0-6F47-3DA8-FDAA32D428FF}"/>
          </ac:spMkLst>
        </pc:spChg>
      </pc:sldChg>
      <pc:sldChg chg="modSp">
        <pc:chgData name="Ann Harrison" userId="S::aharrison@leadershipniagara.ca::af3733ad-a306-4f54-be63-ef1831104f90" providerId="AD" clId="Web-{EF33332E-4D8E-0F9A-823E-2E3F32226E9B}" dt="2024-10-06T13:23:21.950" v="517" actId="20577"/>
        <pc:sldMkLst>
          <pc:docMk/>
          <pc:sldMk cId="1739264156" sldId="345"/>
        </pc:sldMkLst>
        <pc:spChg chg="mod">
          <ac:chgData name="Ann Harrison" userId="S::aharrison@leadershipniagara.ca::af3733ad-a306-4f54-be63-ef1831104f90" providerId="AD" clId="Web-{EF33332E-4D8E-0F9A-823E-2E3F32226E9B}" dt="2024-10-06T13:23:21.950" v="517" actId="20577"/>
          <ac:spMkLst>
            <pc:docMk/>
            <pc:sldMk cId="1739264156" sldId="345"/>
            <ac:spMk id="3" creationId="{0603C39D-3179-4495-C9CC-C6D35B17DC0E}"/>
          </ac:spMkLst>
        </pc:spChg>
      </pc:sldChg>
      <pc:sldChg chg="modSp add replId modNotes">
        <pc:chgData name="Ann Harrison" userId="S::aharrison@leadershipniagara.ca::af3733ad-a306-4f54-be63-ef1831104f90" providerId="AD" clId="Web-{EF33332E-4D8E-0F9A-823E-2E3F32226E9B}" dt="2024-10-06T13:25:10.062" v="548"/>
        <pc:sldMkLst>
          <pc:docMk/>
          <pc:sldMk cId="191967020" sldId="352"/>
        </pc:sldMkLst>
        <pc:spChg chg="mod">
          <ac:chgData name="Ann Harrison" userId="S::aharrison@leadershipniagara.ca::af3733ad-a306-4f54-be63-ef1831104f90" providerId="AD" clId="Web-{EF33332E-4D8E-0F9A-823E-2E3F32226E9B}" dt="2024-10-06T13:24:31.702" v="518" actId="20577"/>
          <ac:spMkLst>
            <pc:docMk/>
            <pc:sldMk cId="191967020" sldId="352"/>
            <ac:spMk id="2" creationId="{098F2C12-9C94-2F37-0CAE-09A48620E1B0}"/>
          </ac:spMkLst>
        </pc:spChg>
        <pc:spChg chg="mod">
          <ac:chgData name="Ann Harrison" userId="S::aharrison@leadershipniagara.ca::af3733ad-a306-4f54-be63-ef1831104f90" providerId="AD" clId="Web-{EF33332E-4D8E-0F9A-823E-2E3F32226E9B}" dt="2024-10-06T13:11:01.386" v="150" actId="20577"/>
          <ac:spMkLst>
            <pc:docMk/>
            <pc:sldMk cId="191967020" sldId="352"/>
            <ac:spMk id="4" creationId="{885E1A0F-10E2-32ED-1783-18A780720E4A}"/>
          </ac:spMkLst>
        </pc:spChg>
      </pc:sldChg>
      <pc:sldChg chg="modSp new">
        <pc:chgData name="Ann Harrison" userId="S::aharrison@leadershipniagara.ca::af3733ad-a306-4f54-be63-ef1831104f90" providerId="AD" clId="Web-{EF33332E-4D8E-0F9A-823E-2E3F32226E9B}" dt="2024-10-06T13:33:04.355" v="815" actId="14100"/>
        <pc:sldMkLst>
          <pc:docMk/>
          <pc:sldMk cId="2064849802" sldId="353"/>
        </pc:sldMkLst>
        <pc:spChg chg="mod">
          <ac:chgData name="Ann Harrison" userId="S::aharrison@leadershipniagara.ca::af3733ad-a306-4f54-be63-ef1831104f90" providerId="AD" clId="Web-{EF33332E-4D8E-0F9A-823E-2E3F32226E9B}" dt="2024-10-06T13:32:24.964" v="804" actId="20577"/>
          <ac:spMkLst>
            <pc:docMk/>
            <pc:sldMk cId="2064849802" sldId="353"/>
            <ac:spMk id="2" creationId="{5218C4E6-18EF-FC7F-7C37-4E53418E4CD9}"/>
          </ac:spMkLst>
        </pc:spChg>
        <pc:spChg chg="mod">
          <ac:chgData name="Ann Harrison" userId="S::aharrison@leadershipniagara.ca::af3733ad-a306-4f54-be63-ef1831104f90" providerId="AD" clId="Web-{EF33332E-4D8E-0F9A-823E-2E3F32226E9B}" dt="2024-10-06T13:33:04.355" v="815" actId="14100"/>
          <ac:spMkLst>
            <pc:docMk/>
            <pc:sldMk cId="2064849802" sldId="353"/>
            <ac:spMk id="3" creationId="{6BB5DF7E-1EAA-3822-4216-997BE4F556CA}"/>
          </ac:spMkLst>
        </pc:spChg>
      </pc:sldChg>
      <pc:sldChg chg="add del replId">
        <pc:chgData name="Ann Harrison" userId="S::aharrison@leadershipniagara.ca::af3733ad-a306-4f54-be63-ef1831104f90" providerId="AD" clId="Web-{EF33332E-4D8E-0F9A-823E-2E3F32226E9B}" dt="2024-10-06T13:33:54.687" v="817"/>
        <pc:sldMkLst>
          <pc:docMk/>
          <pc:sldMk cId="2434725971" sldId="354"/>
        </pc:sldMkLst>
      </pc:sldChg>
    </pc:docChg>
  </pc:docChgLst>
  <pc:docChgLst>
    <pc:chgData name="Terry Dow" userId="S::tdow@leadershipniagara.ca::62016d61-a357-48d3-8087-3909da3a4d0d" providerId="AD" clId="Web-{38C5843C-3A90-84D5-4F9E-143CD1A19C07}"/>
    <pc:docChg chg="addSld modSld">
      <pc:chgData name="Terry Dow" userId="S::tdow@leadershipniagara.ca::62016d61-a357-48d3-8087-3909da3a4d0d" providerId="AD" clId="Web-{38C5843C-3A90-84D5-4F9E-143CD1A19C07}" dt="2024-10-15T13:20:55.753" v="68" actId="20577"/>
      <pc:docMkLst>
        <pc:docMk/>
      </pc:docMkLst>
      <pc:sldChg chg="addSp delSp modSp mod setBg setClrOvrMap">
        <pc:chgData name="Terry Dow" userId="S::tdow@leadershipniagara.ca::62016d61-a357-48d3-8087-3909da3a4d0d" providerId="AD" clId="Web-{38C5843C-3A90-84D5-4F9E-143CD1A19C07}" dt="2024-10-15T13:16:32.171" v="11" actId="1076"/>
        <pc:sldMkLst>
          <pc:docMk/>
          <pc:sldMk cId="1858999938" sldId="318"/>
        </pc:sldMkLst>
        <pc:spChg chg="mod">
          <ac:chgData name="Terry Dow" userId="S::tdow@leadershipniagara.ca::62016d61-a357-48d3-8087-3909da3a4d0d" providerId="AD" clId="Web-{38C5843C-3A90-84D5-4F9E-143CD1A19C07}" dt="2024-10-15T13:15:57.155" v="3"/>
          <ac:spMkLst>
            <pc:docMk/>
            <pc:sldMk cId="1858999938" sldId="318"/>
            <ac:spMk id="2" creationId="{9F15B6E0-D6A0-4226-32A2-54D61B5E64FF}"/>
          </ac:spMkLst>
        </pc:spChg>
        <pc:spChg chg="mod">
          <ac:chgData name="Terry Dow" userId="S::tdow@leadershipniagara.ca::62016d61-a357-48d3-8087-3909da3a4d0d" providerId="AD" clId="Web-{38C5843C-3A90-84D5-4F9E-143CD1A19C07}" dt="2024-10-15T13:15:57.155" v="3"/>
          <ac:spMkLst>
            <pc:docMk/>
            <pc:sldMk cId="1858999938" sldId="318"/>
            <ac:spMk id="3" creationId="{5A1232A7-8728-5F50-0910-8C976BC0AA02}"/>
          </ac:spMkLst>
        </pc:spChg>
        <pc:spChg chg="del">
          <ac:chgData name="Terry Dow" userId="S::tdow@leadershipniagara.ca::62016d61-a357-48d3-8087-3909da3a4d0d" providerId="AD" clId="Web-{38C5843C-3A90-84D5-4F9E-143CD1A19C07}" dt="2024-10-15T13:15:57.155" v="3"/>
          <ac:spMkLst>
            <pc:docMk/>
            <pc:sldMk cId="1858999938" sldId="318"/>
            <ac:spMk id="67" creationId="{2A785343-5D24-4118-A2E4-665D196F60C2}"/>
          </ac:spMkLst>
        </pc:spChg>
        <pc:spChg chg="del">
          <ac:chgData name="Terry Dow" userId="S::tdow@leadershipniagara.ca::62016d61-a357-48d3-8087-3909da3a4d0d" providerId="AD" clId="Web-{38C5843C-3A90-84D5-4F9E-143CD1A19C07}" dt="2024-10-15T13:15:57.155" v="3"/>
          <ac:spMkLst>
            <pc:docMk/>
            <pc:sldMk cId="1858999938" sldId="318"/>
            <ac:spMk id="69" creationId="{32F4D216-10B7-4DCA-A0A1-068E9E32F4F2}"/>
          </ac:spMkLst>
        </pc:spChg>
        <pc:spChg chg="add">
          <ac:chgData name="Terry Dow" userId="S::tdow@leadershipniagara.ca::62016d61-a357-48d3-8087-3909da3a4d0d" providerId="AD" clId="Web-{38C5843C-3A90-84D5-4F9E-143CD1A19C07}" dt="2024-10-15T13:15:57.155" v="3"/>
          <ac:spMkLst>
            <pc:docMk/>
            <pc:sldMk cId="1858999938" sldId="318"/>
            <ac:spMk id="74" creationId="{71A784BF-09DB-448D-99FC-B49DFC6605D5}"/>
          </ac:spMkLst>
        </pc:spChg>
        <pc:spChg chg="add">
          <ac:chgData name="Terry Dow" userId="S::tdow@leadershipniagara.ca::62016d61-a357-48d3-8087-3909da3a4d0d" providerId="AD" clId="Web-{38C5843C-3A90-84D5-4F9E-143CD1A19C07}" dt="2024-10-15T13:15:57.155" v="3"/>
          <ac:spMkLst>
            <pc:docMk/>
            <pc:sldMk cId="1858999938" sldId="318"/>
            <ac:spMk id="76" creationId="{917859B3-4C91-478D-929D-BB6433F90849}"/>
          </ac:spMkLst>
        </pc:spChg>
        <pc:spChg chg="add">
          <ac:chgData name="Terry Dow" userId="S::tdow@leadershipniagara.ca::62016d61-a357-48d3-8087-3909da3a4d0d" providerId="AD" clId="Web-{38C5843C-3A90-84D5-4F9E-143CD1A19C07}" dt="2024-10-15T13:15:57.155" v="3"/>
          <ac:spMkLst>
            <pc:docMk/>
            <pc:sldMk cId="1858999938" sldId="318"/>
            <ac:spMk id="78" creationId="{6283FBD2-A663-469F-855C-06D86E3C1161}"/>
          </ac:spMkLst>
        </pc:spChg>
        <pc:spChg chg="add">
          <ac:chgData name="Terry Dow" userId="S::tdow@leadershipniagara.ca::62016d61-a357-48d3-8087-3909da3a4d0d" providerId="AD" clId="Web-{38C5843C-3A90-84D5-4F9E-143CD1A19C07}" dt="2024-10-15T13:15:57.155" v="3"/>
          <ac:spMkLst>
            <pc:docMk/>
            <pc:sldMk cId="1858999938" sldId="318"/>
            <ac:spMk id="80" creationId="{8A1279FC-7441-4E55-B082-2774E6316482}"/>
          </ac:spMkLst>
        </pc:spChg>
        <pc:picChg chg="add mod ord">
          <ac:chgData name="Terry Dow" userId="S::tdow@leadershipniagara.ca::62016d61-a357-48d3-8087-3909da3a4d0d" providerId="AD" clId="Web-{38C5843C-3A90-84D5-4F9E-143CD1A19C07}" dt="2024-10-15T13:16:30.734" v="10" actId="1076"/>
          <ac:picMkLst>
            <pc:docMk/>
            <pc:sldMk cId="1858999938" sldId="318"/>
            <ac:picMk id="4" creationId="{B4A48F6B-4503-E7EC-A191-2E356C2D3EC6}"/>
          </ac:picMkLst>
        </pc:picChg>
        <pc:picChg chg="mod">
          <ac:chgData name="Terry Dow" userId="S::tdow@leadershipniagara.ca::62016d61-a357-48d3-8087-3909da3a4d0d" providerId="AD" clId="Web-{38C5843C-3A90-84D5-4F9E-143CD1A19C07}" dt="2024-10-15T13:16:24.671" v="9" actId="1076"/>
          <ac:picMkLst>
            <pc:docMk/>
            <pc:sldMk cId="1858999938" sldId="318"/>
            <ac:picMk id="6" creationId="{C1E0AD11-3B08-9475-5EFE-9E89C236E40D}"/>
          </ac:picMkLst>
        </pc:picChg>
        <pc:picChg chg="mod ord">
          <ac:chgData name="Terry Dow" userId="S::tdow@leadershipniagara.ca::62016d61-a357-48d3-8087-3909da3a4d0d" providerId="AD" clId="Web-{38C5843C-3A90-84D5-4F9E-143CD1A19C07}" dt="2024-10-15T13:16:32.171" v="11" actId="1076"/>
          <ac:picMkLst>
            <pc:docMk/>
            <pc:sldMk cId="1858999938" sldId="318"/>
            <ac:picMk id="12" creationId="{91949D0A-E639-1D66-C261-BBC28BE2A2DD}"/>
          </ac:picMkLst>
        </pc:picChg>
      </pc:sldChg>
      <pc:sldChg chg="modSp add replId">
        <pc:chgData name="Terry Dow" userId="S::tdow@leadershipniagara.ca::62016d61-a357-48d3-8087-3909da3a4d0d" providerId="AD" clId="Web-{38C5843C-3A90-84D5-4F9E-143CD1A19C07}" dt="2024-10-15T13:20:55.753" v="68" actId="20577"/>
        <pc:sldMkLst>
          <pc:docMk/>
          <pc:sldMk cId="1832252431" sldId="358"/>
        </pc:sldMkLst>
        <pc:spChg chg="mod">
          <ac:chgData name="Terry Dow" userId="S::tdow@leadershipniagara.ca::62016d61-a357-48d3-8087-3909da3a4d0d" providerId="AD" clId="Web-{38C5843C-3A90-84D5-4F9E-143CD1A19C07}" dt="2024-10-15T13:20:55.753" v="68" actId="20577"/>
          <ac:spMkLst>
            <pc:docMk/>
            <pc:sldMk cId="1832252431" sldId="358"/>
            <ac:spMk id="2" creationId="{3A30193A-FA2E-5A6A-4EAF-A3972C357C3A}"/>
          </ac:spMkLst>
        </pc:spChg>
        <pc:spChg chg="mod">
          <ac:chgData name="Terry Dow" userId="S::tdow@leadershipniagara.ca::62016d61-a357-48d3-8087-3909da3a4d0d" providerId="AD" clId="Web-{38C5843C-3A90-84D5-4F9E-143CD1A19C07}" dt="2024-10-15T13:17:42.828" v="27" actId="20577"/>
          <ac:spMkLst>
            <pc:docMk/>
            <pc:sldMk cId="1832252431" sldId="358"/>
            <ac:spMk id="7" creationId="{00000000-0000-0000-0000-000000000000}"/>
          </ac:spMkLst>
        </pc:spChg>
        <pc:picChg chg="mod">
          <ac:chgData name="Terry Dow" userId="S::tdow@leadershipniagara.ca::62016d61-a357-48d3-8087-3909da3a4d0d" providerId="AD" clId="Web-{38C5843C-3A90-84D5-4F9E-143CD1A19C07}" dt="2024-10-15T13:20:12.580" v="28"/>
          <ac:picMkLst>
            <pc:docMk/>
            <pc:sldMk cId="1832252431" sldId="358"/>
            <ac:picMk id="5" creationId="{00000000-0000-0000-0000-000000000000}"/>
          </ac:picMkLst>
        </pc:picChg>
      </pc:sldChg>
    </pc:docChg>
  </pc:docChgLst>
  <pc:docChgLst>
    <pc:chgData name="Ann Harrison" userId="S::aharrison@leadershipniagara.ca::af3733ad-a306-4f54-be63-ef1831104f90" providerId="AD" clId="Web-{6F58BB38-63C9-7BEB-2842-057A17167D2C}"/>
    <pc:docChg chg="modSld">
      <pc:chgData name="Ann Harrison" userId="S::aharrison@leadershipniagara.ca::af3733ad-a306-4f54-be63-ef1831104f90" providerId="AD" clId="Web-{6F58BB38-63C9-7BEB-2842-057A17167D2C}" dt="2024-10-16T14:33:54.087" v="5" actId="20577"/>
      <pc:docMkLst>
        <pc:docMk/>
      </pc:docMkLst>
      <pc:sldChg chg="modSp">
        <pc:chgData name="Ann Harrison" userId="S::aharrison@leadershipniagara.ca::af3733ad-a306-4f54-be63-ef1831104f90" providerId="AD" clId="Web-{6F58BB38-63C9-7BEB-2842-057A17167D2C}" dt="2024-10-16T14:33:54.087" v="5" actId="20577"/>
        <pc:sldMkLst>
          <pc:docMk/>
          <pc:sldMk cId="2917025136" sldId="340"/>
        </pc:sldMkLst>
        <pc:spChg chg="mod">
          <ac:chgData name="Ann Harrison" userId="S::aharrison@leadershipniagara.ca::af3733ad-a306-4f54-be63-ef1831104f90" providerId="AD" clId="Web-{6F58BB38-63C9-7BEB-2842-057A17167D2C}" dt="2024-10-16T14:33:54.087" v="5" actId="20577"/>
          <ac:spMkLst>
            <pc:docMk/>
            <pc:sldMk cId="2917025136" sldId="340"/>
            <ac:spMk id="7" creationId="{0DA08ABC-D57F-01FD-931C-E74C9FE3C3BE}"/>
          </ac:spMkLst>
        </pc:spChg>
      </pc:sldChg>
      <pc:sldChg chg="modSp">
        <pc:chgData name="Ann Harrison" userId="S::aharrison@leadershipniagara.ca::af3733ad-a306-4f54-be63-ef1831104f90" providerId="AD" clId="Web-{6F58BB38-63C9-7BEB-2842-057A17167D2C}" dt="2024-10-16T14:33:21.289" v="2" actId="20577"/>
        <pc:sldMkLst>
          <pc:docMk/>
          <pc:sldMk cId="3340624725" sldId="341"/>
        </pc:sldMkLst>
        <pc:spChg chg="mod">
          <ac:chgData name="Ann Harrison" userId="S::aharrison@leadershipniagara.ca::af3733ad-a306-4f54-be63-ef1831104f90" providerId="AD" clId="Web-{6F58BB38-63C9-7BEB-2842-057A17167D2C}" dt="2024-10-16T14:33:21.289" v="2" actId="20577"/>
          <ac:spMkLst>
            <pc:docMk/>
            <pc:sldMk cId="3340624725" sldId="341"/>
            <ac:spMk id="3" creationId="{6EA76A3D-9DDF-7A01-1D4E-5B059FFDD432}"/>
          </ac:spMkLst>
        </pc:spChg>
      </pc:sldChg>
      <pc:sldChg chg="modSp">
        <pc:chgData name="Ann Harrison" userId="S::aharrison@leadershipniagara.ca::af3733ad-a306-4f54-be63-ef1831104f90" providerId="AD" clId="Web-{6F58BB38-63C9-7BEB-2842-057A17167D2C}" dt="2024-10-16T14:33:29.649" v="4" actId="20577"/>
        <pc:sldMkLst>
          <pc:docMk/>
          <pc:sldMk cId="3534231469" sldId="342"/>
        </pc:sldMkLst>
        <pc:spChg chg="mod">
          <ac:chgData name="Ann Harrison" userId="S::aharrison@leadershipniagara.ca::af3733ad-a306-4f54-be63-ef1831104f90" providerId="AD" clId="Web-{6F58BB38-63C9-7BEB-2842-057A17167D2C}" dt="2024-10-16T14:33:29.649" v="4" actId="20577"/>
          <ac:spMkLst>
            <pc:docMk/>
            <pc:sldMk cId="3534231469" sldId="342"/>
            <ac:spMk id="7" creationId="{D0526FB6-34D2-C184-E235-5202E5522F33}"/>
          </ac:spMkLst>
        </pc:spChg>
      </pc:sldChg>
    </pc:docChg>
  </pc:docChgLst>
  <pc:docChgLst>
    <pc:chgData name="Terry Dow" userId="S::tdow@leadershipniagara.ca::62016d61-a357-48d3-8087-3909da3a4d0d" providerId="AD" clId="Web-{D7D6A00E-4F8C-820D-18A0-F813FAAE0D4C}"/>
    <pc:docChg chg="modSld">
      <pc:chgData name="Terry Dow" userId="S::tdow@leadershipniagara.ca::62016d61-a357-48d3-8087-3909da3a4d0d" providerId="AD" clId="Web-{D7D6A00E-4F8C-820D-18A0-F813FAAE0D4C}" dt="2024-10-04T17:13:57.215" v="14" actId="14100"/>
      <pc:docMkLst>
        <pc:docMk/>
      </pc:docMkLst>
      <pc:sldChg chg="addSp delSp modSp mod setBg">
        <pc:chgData name="Terry Dow" userId="S::tdow@leadershipniagara.ca::62016d61-a357-48d3-8087-3909da3a4d0d" providerId="AD" clId="Web-{D7D6A00E-4F8C-820D-18A0-F813FAAE0D4C}" dt="2024-10-04T17:13:57.215" v="14" actId="14100"/>
        <pc:sldMkLst>
          <pc:docMk/>
          <pc:sldMk cId="234930187" sldId="325"/>
        </pc:sldMkLst>
        <pc:spChg chg="mod ord">
          <ac:chgData name="Terry Dow" userId="S::tdow@leadershipniagara.ca::62016d61-a357-48d3-8087-3909da3a4d0d" providerId="AD" clId="Web-{D7D6A00E-4F8C-820D-18A0-F813FAAE0D4C}" dt="2024-10-04T17:13:57.215" v="14" actId="14100"/>
          <ac:spMkLst>
            <pc:docMk/>
            <pc:sldMk cId="234930187" sldId="325"/>
            <ac:spMk id="3" creationId="{71EC84D6-3153-E556-5F04-E8BF3BCD0109}"/>
          </ac:spMkLst>
        </pc:spChg>
        <pc:picChg chg="add del mod ord">
          <ac:chgData name="Terry Dow" userId="S::tdow@leadershipniagara.ca::62016d61-a357-48d3-8087-3909da3a4d0d" providerId="AD" clId="Web-{D7D6A00E-4F8C-820D-18A0-F813FAAE0D4C}" dt="2024-10-04T17:13:45.980" v="13"/>
          <ac:picMkLst>
            <pc:docMk/>
            <pc:sldMk cId="234930187" sldId="325"/>
            <ac:picMk id="5" creationId="{DCFEAAB0-C23C-1A99-992A-08CB115EBDAE}"/>
          </ac:picMkLst>
        </pc:picChg>
      </pc:sldChg>
    </pc:docChg>
  </pc:docChgLst>
  <pc:docChgLst>
    <pc:chgData name="Terry Dow" userId="S::tdow@leadershipniagara.ca::62016d61-a357-48d3-8087-3909da3a4d0d" providerId="AD" clId="Web-{15DEA8DC-252D-EDB5-6CA2-4366C1C570BB}"/>
    <pc:docChg chg="modSld">
      <pc:chgData name="Terry Dow" userId="S::tdow@leadershipniagara.ca::62016d61-a357-48d3-8087-3909da3a4d0d" providerId="AD" clId="Web-{15DEA8DC-252D-EDB5-6CA2-4366C1C570BB}" dt="2024-10-15T13:50:31.006" v="3" actId="1076"/>
      <pc:docMkLst>
        <pc:docMk/>
      </pc:docMkLst>
      <pc:sldChg chg="modSp">
        <pc:chgData name="Terry Dow" userId="S::tdow@leadershipniagara.ca::62016d61-a357-48d3-8087-3909da3a4d0d" providerId="AD" clId="Web-{15DEA8DC-252D-EDB5-6CA2-4366C1C570BB}" dt="2024-10-15T13:50:31.006" v="3" actId="1076"/>
        <pc:sldMkLst>
          <pc:docMk/>
          <pc:sldMk cId="4109476589" sldId="330"/>
        </pc:sldMkLst>
        <pc:picChg chg="mod">
          <ac:chgData name="Terry Dow" userId="S::tdow@leadershipniagara.ca::62016d61-a357-48d3-8087-3909da3a4d0d" providerId="AD" clId="Web-{15DEA8DC-252D-EDB5-6CA2-4366C1C570BB}" dt="2024-10-15T13:50:31.006" v="3" actId="1076"/>
          <ac:picMkLst>
            <pc:docMk/>
            <pc:sldMk cId="4109476589" sldId="330"/>
            <ac:picMk id="6" creationId="{1B12DBDE-C203-651E-5E89-78A8AC47FACB}"/>
          </ac:picMkLst>
        </pc:picChg>
        <pc:picChg chg="mod">
          <ac:chgData name="Terry Dow" userId="S::tdow@leadershipniagara.ca::62016d61-a357-48d3-8087-3909da3a4d0d" providerId="AD" clId="Web-{15DEA8DC-252D-EDB5-6CA2-4366C1C570BB}" dt="2024-10-15T13:50:23.881" v="1" actId="1076"/>
          <ac:picMkLst>
            <pc:docMk/>
            <pc:sldMk cId="4109476589" sldId="330"/>
            <ac:picMk id="7" creationId="{38D64881-50DB-28C5-BDD3-0BBEC5D54C9D}"/>
          </ac:picMkLst>
        </pc:picChg>
      </pc:sldChg>
    </pc:docChg>
  </pc:docChgLst>
  <pc:docChgLst>
    <pc:chgData name="Ann Harrison" userId="S::aharrison@leadershipniagara.ca::af3733ad-a306-4f54-be63-ef1831104f90" providerId="AD" clId="Web-{5A682B32-0908-7AA6-57FC-F4218BB715E8}"/>
    <pc:docChg chg="delSld modSld sldOrd">
      <pc:chgData name="Ann Harrison" userId="S::aharrison@leadershipniagara.ca::af3733ad-a306-4f54-be63-ef1831104f90" providerId="AD" clId="Web-{5A682B32-0908-7AA6-57FC-F4218BB715E8}" dt="2024-10-06T20:48:05.960" v="142"/>
      <pc:docMkLst>
        <pc:docMk/>
      </pc:docMkLst>
      <pc:sldChg chg="ord">
        <pc:chgData name="Ann Harrison" userId="S::aharrison@leadershipniagara.ca::af3733ad-a306-4f54-be63-ef1831104f90" providerId="AD" clId="Web-{5A682B32-0908-7AA6-57FC-F4218BB715E8}" dt="2024-10-06T20:38:46.992" v="0"/>
        <pc:sldMkLst>
          <pc:docMk/>
          <pc:sldMk cId="1581302287" sldId="260"/>
        </pc:sldMkLst>
      </pc:sldChg>
      <pc:sldChg chg="modNotes">
        <pc:chgData name="Ann Harrison" userId="S::aharrison@leadershipniagara.ca::af3733ad-a306-4f54-be63-ef1831104f90" providerId="AD" clId="Web-{5A682B32-0908-7AA6-57FC-F4218BB715E8}" dt="2024-10-06T20:48:05.960" v="142"/>
        <pc:sldMkLst>
          <pc:docMk/>
          <pc:sldMk cId="0" sldId="287"/>
        </pc:sldMkLst>
      </pc:sldChg>
      <pc:sldChg chg="del">
        <pc:chgData name="Ann Harrison" userId="S::aharrison@leadershipniagara.ca::af3733ad-a306-4f54-be63-ef1831104f90" providerId="AD" clId="Web-{5A682B32-0908-7AA6-57FC-F4218BB715E8}" dt="2024-10-06T20:40:51.419" v="58"/>
        <pc:sldMkLst>
          <pc:docMk/>
          <pc:sldMk cId="3245627650" sldId="290"/>
        </pc:sldMkLst>
      </pc:sldChg>
      <pc:sldChg chg="ord">
        <pc:chgData name="Ann Harrison" userId="S::aharrison@leadershipniagara.ca::af3733ad-a306-4f54-be63-ef1831104f90" providerId="AD" clId="Web-{5A682B32-0908-7AA6-57FC-F4218BB715E8}" dt="2024-10-06T20:39:10.961" v="1"/>
        <pc:sldMkLst>
          <pc:docMk/>
          <pc:sldMk cId="254200941" sldId="333"/>
        </pc:sldMkLst>
      </pc:sldChg>
      <pc:sldChg chg="modSp modNotes">
        <pc:chgData name="Ann Harrison" userId="S::aharrison@leadershipniagara.ca::af3733ad-a306-4f54-be63-ef1831104f90" providerId="AD" clId="Web-{5A682B32-0908-7AA6-57FC-F4218BB715E8}" dt="2024-10-06T20:40:35.544" v="57"/>
        <pc:sldMkLst>
          <pc:docMk/>
          <pc:sldMk cId="191967020" sldId="352"/>
        </pc:sldMkLst>
        <pc:spChg chg="mod">
          <ac:chgData name="Ann Harrison" userId="S::aharrison@leadershipniagara.ca::af3733ad-a306-4f54-be63-ef1831104f90" providerId="AD" clId="Web-{5A682B32-0908-7AA6-57FC-F4218BB715E8}" dt="2024-10-06T20:39:36.102" v="2" actId="1076"/>
          <ac:spMkLst>
            <pc:docMk/>
            <pc:sldMk cId="191967020" sldId="352"/>
            <ac:spMk id="4" creationId="{885E1A0F-10E2-32ED-1783-18A780720E4A}"/>
          </ac:spMkLst>
        </pc:spChg>
      </pc:sldChg>
    </pc:docChg>
  </pc:docChgLst>
  <pc:docChgLst>
    <pc:chgData name="Terry Dow" userId="S::tdow@leadershipniagara.ca::62016d61-a357-48d3-8087-3909da3a4d0d" providerId="AD" clId="Web-{DF082F62-8AD0-F5CF-E034-40D5AFDEDEB8}"/>
    <pc:docChg chg="delSld modSld">
      <pc:chgData name="Terry Dow" userId="S::tdow@leadershipniagara.ca::62016d61-a357-48d3-8087-3909da3a4d0d" providerId="AD" clId="Web-{DF082F62-8AD0-F5CF-E034-40D5AFDEDEB8}" dt="2024-10-06T16:15:54.305" v="193"/>
      <pc:docMkLst>
        <pc:docMk/>
      </pc:docMkLst>
      <pc:sldChg chg="modSp">
        <pc:chgData name="Terry Dow" userId="S::tdow@leadershipniagara.ca::62016d61-a357-48d3-8087-3909da3a4d0d" providerId="AD" clId="Web-{DF082F62-8AD0-F5CF-E034-40D5AFDEDEB8}" dt="2024-10-06T16:11:50.722" v="168" actId="20577"/>
        <pc:sldMkLst>
          <pc:docMk/>
          <pc:sldMk cId="675214867" sldId="294"/>
        </pc:sldMkLst>
        <pc:spChg chg="mod">
          <ac:chgData name="Terry Dow" userId="S::tdow@leadershipniagara.ca::62016d61-a357-48d3-8087-3909da3a4d0d" providerId="AD" clId="Web-{DF082F62-8AD0-F5CF-E034-40D5AFDEDEB8}" dt="2024-10-06T16:11:50.722" v="168" actId="20577"/>
          <ac:spMkLst>
            <pc:docMk/>
            <pc:sldMk cId="675214867" sldId="294"/>
            <ac:spMk id="4" creationId="{2A2D8EC7-616D-B706-7146-CAAA81B157A9}"/>
          </ac:spMkLst>
        </pc:spChg>
      </pc:sldChg>
      <pc:sldChg chg="modSp">
        <pc:chgData name="Terry Dow" userId="S::tdow@leadershipniagara.ca::62016d61-a357-48d3-8087-3909da3a4d0d" providerId="AD" clId="Web-{DF082F62-8AD0-F5CF-E034-40D5AFDEDEB8}" dt="2024-10-06T16:11:06.611" v="166" actId="20577"/>
        <pc:sldMkLst>
          <pc:docMk/>
          <pc:sldMk cId="4208691203" sldId="295"/>
        </pc:sldMkLst>
        <pc:spChg chg="mod">
          <ac:chgData name="Terry Dow" userId="S::tdow@leadershipniagara.ca::62016d61-a357-48d3-8087-3909da3a4d0d" providerId="AD" clId="Web-{DF082F62-8AD0-F5CF-E034-40D5AFDEDEB8}" dt="2024-10-06T16:11:06.611" v="166" actId="20577"/>
          <ac:spMkLst>
            <pc:docMk/>
            <pc:sldMk cId="4208691203" sldId="295"/>
            <ac:spMk id="6" creationId="{4F2FD719-2C7E-B548-F15A-0D15BA99FB33}"/>
          </ac:spMkLst>
        </pc:spChg>
        <pc:spChg chg="mod">
          <ac:chgData name="Terry Dow" userId="S::tdow@leadershipniagara.ca::62016d61-a357-48d3-8087-3909da3a4d0d" providerId="AD" clId="Web-{DF082F62-8AD0-F5CF-E034-40D5AFDEDEB8}" dt="2024-10-06T16:10:21.173" v="153" actId="20577"/>
          <ac:spMkLst>
            <pc:docMk/>
            <pc:sldMk cId="4208691203" sldId="295"/>
            <ac:spMk id="7" creationId="{CFC8A4D2-244D-1239-EBFA-A617395AE78F}"/>
          </ac:spMkLst>
        </pc:spChg>
      </pc:sldChg>
      <pc:sldChg chg="del">
        <pc:chgData name="Terry Dow" userId="S::tdow@leadershipniagara.ca::62016d61-a357-48d3-8087-3909da3a4d0d" providerId="AD" clId="Web-{DF082F62-8AD0-F5CF-E034-40D5AFDEDEB8}" dt="2024-10-06T16:11:14.049" v="167"/>
        <pc:sldMkLst>
          <pc:docMk/>
          <pc:sldMk cId="22924469" sldId="296"/>
        </pc:sldMkLst>
      </pc:sldChg>
      <pc:sldChg chg="modSp">
        <pc:chgData name="Terry Dow" userId="S::tdow@leadershipniagara.ca::62016d61-a357-48d3-8087-3909da3a4d0d" providerId="AD" clId="Web-{DF082F62-8AD0-F5CF-E034-40D5AFDEDEB8}" dt="2024-10-06T16:14:47.116" v="185" actId="20577"/>
        <pc:sldMkLst>
          <pc:docMk/>
          <pc:sldMk cId="234930187" sldId="325"/>
        </pc:sldMkLst>
        <pc:spChg chg="mod">
          <ac:chgData name="Terry Dow" userId="S::tdow@leadershipniagara.ca::62016d61-a357-48d3-8087-3909da3a4d0d" providerId="AD" clId="Web-{DF082F62-8AD0-F5CF-E034-40D5AFDEDEB8}" dt="2024-10-06T16:14:13.506" v="174" actId="20577"/>
          <ac:spMkLst>
            <pc:docMk/>
            <pc:sldMk cId="234930187" sldId="325"/>
            <ac:spMk id="2" creationId="{ACF5511B-A3D1-C783-B2ED-8F35899922E4}"/>
          </ac:spMkLst>
        </pc:spChg>
        <pc:spChg chg="mod">
          <ac:chgData name="Terry Dow" userId="S::tdow@leadershipniagara.ca::62016d61-a357-48d3-8087-3909da3a4d0d" providerId="AD" clId="Web-{DF082F62-8AD0-F5CF-E034-40D5AFDEDEB8}" dt="2024-10-06T16:14:47.116" v="185" actId="20577"/>
          <ac:spMkLst>
            <pc:docMk/>
            <pc:sldMk cId="234930187" sldId="325"/>
            <ac:spMk id="3" creationId="{71EC84D6-3153-E556-5F04-E8BF3BCD0109}"/>
          </ac:spMkLst>
        </pc:spChg>
      </pc:sldChg>
      <pc:sldChg chg="modSp">
        <pc:chgData name="Terry Dow" userId="S::tdow@leadershipniagara.ca::62016d61-a357-48d3-8087-3909da3a4d0d" providerId="AD" clId="Web-{DF082F62-8AD0-F5CF-E034-40D5AFDEDEB8}" dt="2024-10-06T16:15:54.305" v="193"/>
        <pc:sldMkLst>
          <pc:docMk/>
          <pc:sldMk cId="4109476589" sldId="330"/>
        </pc:sldMkLst>
        <pc:spChg chg="mod">
          <ac:chgData name="Terry Dow" userId="S::tdow@leadershipniagara.ca::62016d61-a357-48d3-8087-3909da3a4d0d" providerId="AD" clId="Web-{DF082F62-8AD0-F5CF-E034-40D5AFDEDEB8}" dt="2024-10-06T16:15:46.149" v="192" actId="20577"/>
          <ac:spMkLst>
            <pc:docMk/>
            <pc:sldMk cId="4109476589" sldId="330"/>
            <ac:spMk id="3" creationId="{9AE9B2EF-529A-4E63-51DE-4299F4BED2EA}"/>
          </ac:spMkLst>
        </pc:spChg>
        <pc:spChg chg="mod">
          <ac:chgData name="Terry Dow" userId="S::tdow@leadershipniagara.ca::62016d61-a357-48d3-8087-3909da3a4d0d" providerId="AD" clId="Web-{DF082F62-8AD0-F5CF-E034-40D5AFDEDEB8}" dt="2024-10-06T16:15:54.305" v="193"/>
          <ac:spMkLst>
            <pc:docMk/>
            <pc:sldMk cId="4109476589" sldId="330"/>
            <ac:spMk id="27" creationId="{39BEB6D0-9E4E-4221-93D1-74ABECEE9EFC}"/>
          </ac:spMkLst>
        </pc:spChg>
      </pc:sldChg>
    </pc:docChg>
  </pc:docChgLst>
  <pc:docChgLst>
    <pc:chgData name="Terry Dow" userId="S::tdow@leadershipniagara.ca::62016d61-a357-48d3-8087-3909da3a4d0d" providerId="AD" clId="Web-{0ADFBFC2-823B-F4BE-6A6B-71263764C833}"/>
    <pc:docChg chg="modSld">
      <pc:chgData name="Terry Dow" userId="S::tdow@leadershipniagara.ca::62016d61-a357-48d3-8087-3909da3a4d0d" providerId="AD" clId="Web-{0ADFBFC2-823B-F4BE-6A6B-71263764C833}" dt="2024-10-15T18:47:55.642" v="9" actId="1076"/>
      <pc:docMkLst>
        <pc:docMk/>
      </pc:docMkLst>
      <pc:sldChg chg="modSp">
        <pc:chgData name="Terry Dow" userId="S::tdow@leadershipniagara.ca::62016d61-a357-48d3-8087-3909da3a4d0d" providerId="AD" clId="Web-{0ADFBFC2-823B-F4BE-6A6B-71263764C833}" dt="2024-10-15T18:47:55.642" v="9" actId="1076"/>
        <pc:sldMkLst>
          <pc:docMk/>
          <pc:sldMk cId="1858999938" sldId="318"/>
        </pc:sldMkLst>
        <pc:picChg chg="mod">
          <ac:chgData name="Terry Dow" userId="S::tdow@leadershipniagara.ca::62016d61-a357-48d3-8087-3909da3a4d0d" providerId="AD" clId="Web-{0ADFBFC2-823B-F4BE-6A6B-71263764C833}" dt="2024-10-15T18:47:08.719" v="7" actId="1076"/>
          <ac:picMkLst>
            <pc:docMk/>
            <pc:sldMk cId="1858999938" sldId="318"/>
            <ac:picMk id="4" creationId="{B4A48F6B-4503-E7EC-A191-2E356C2D3EC6}"/>
          </ac:picMkLst>
        </pc:picChg>
        <pc:picChg chg="mod">
          <ac:chgData name="Terry Dow" userId="S::tdow@leadershipniagara.ca::62016d61-a357-48d3-8087-3909da3a4d0d" providerId="AD" clId="Web-{0ADFBFC2-823B-F4BE-6A6B-71263764C833}" dt="2024-10-15T18:47:55.642" v="9" actId="1076"/>
          <ac:picMkLst>
            <pc:docMk/>
            <pc:sldMk cId="1858999938" sldId="318"/>
            <ac:picMk id="6" creationId="{C1E0AD11-3B08-9475-5EFE-9E89C236E40D}"/>
          </ac:picMkLst>
        </pc:picChg>
        <pc:picChg chg="mod">
          <ac:chgData name="Terry Dow" userId="S::tdow@leadershipniagara.ca::62016d61-a357-48d3-8087-3909da3a4d0d" providerId="AD" clId="Web-{0ADFBFC2-823B-F4BE-6A6B-71263764C833}" dt="2024-10-15T18:47:13.985" v="8" actId="1076"/>
          <ac:picMkLst>
            <pc:docMk/>
            <pc:sldMk cId="1858999938" sldId="318"/>
            <ac:picMk id="12" creationId="{91949D0A-E639-1D66-C261-BBC28BE2A2DD}"/>
          </ac:picMkLst>
        </pc:picChg>
      </pc:sldChg>
      <pc:sldChg chg="addSp modSp">
        <pc:chgData name="Terry Dow" userId="S::tdow@leadershipniagara.ca::62016d61-a357-48d3-8087-3909da3a4d0d" providerId="AD" clId="Web-{0ADFBFC2-823B-F4BE-6A6B-71263764C833}" dt="2024-10-15T18:46:42.343" v="4" actId="1076"/>
        <pc:sldMkLst>
          <pc:docMk/>
          <pc:sldMk cId="670610629" sldId="348"/>
        </pc:sldMkLst>
        <pc:picChg chg="mod">
          <ac:chgData name="Terry Dow" userId="S::tdow@leadershipniagara.ca::62016d61-a357-48d3-8087-3909da3a4d0d" providerId="AD" clId="Web-{0ADFBFC2-823B-F4BE-6A6B-71263764C833}" dt="2024-10-15T18:46:42.343" v="4" actId="1076"/>
          <ac:picMkLst>
            <pc:docMk/>
            <pc:sldMk cId="670610629" sldId="348"/>
            <ac:picMk id="4" creationId="{8529806F-F1A1-8D03-FDA9-A45CA8E96191}"/>
          </ac:picMkLst>
        </pc:picChg>
        <pc:picChg chg="add mod">
          <ac:chgData name="Terry Dow" userId="S::tdow@leadershipniagara.ca::62016d61-a357-48d3-8087-3909da3a4d0d" providerId="AD" clId="Web-{0ADFBFC2-823B-F4BE-6A6B-71263764C833}" dt="2024-10-15T18:46:39.484" v="3" actId="1076"/>
          <ac:picMkLst>
            <pc:docMk/>
            <pc:sldMk cId="670610629" sldId="348"/>
            <ac:picMk id="7" creationId="{1D50B5E2-D6AC-785B-6A44-FB985E3320BF}"/>
          </ac:picMkLst>
        </pc:picChg>
      </pc:sldChg>
    </pc:docChg>
  </pc:docChgLst>
  <pc:docChgLst>
    <pc:chgData name="Terry Dow" userId="S::tdow@leadershipniagara.ca::62016d61-a357-48d3-8087-3909da3a4d0d" providerId="AD" clId="Web-{851F1FF6-4330-73CE-75A9-E6921171A7D8}"/>
    <pc:docChg chg="modSld">
      <pc:chgData name="Terry Dow" userId="S::tdow@leadershipniagara.ca::62016d61-a357-48d3-8087-3909da3a4d0d" providerId="AD" clId="Web-{851F1FF6-4330-73CE-75A9-E6921171A7D8}" dt="2024-10-04T17:17:13.748" v="1" actId="1076"/>
      <pc:docMkLst>
        <pc:docMk/>
      </pc:docMkLst>
      <pc:sldChg chg="modSp">
        <pc:chgData name="Terry Dow" userId="S::tdow@leadershipniagara.ca::62016d61-a357-48d3-8087-3909da3a4d0d" providerId="AD" clId="Web-{851F1FF6-4330-73CE-75A9-E6921171A7D8}" dt="2024-10-04T17:17:13.748" v="1" actId="1076"/>
        <pc:sldMkLst>
          <pc:docMk/>
          <pc:sldMk cId="929567523" sldId="329"/>
        </pc:sldMkLst>
        <pc:picChg chg="mod">
          <ac:chgData name="Terry Dow" userId="S::tdow@leadershipniagara.ca::62016d61-a357-48d3-8087-3909da3a4d0d" providerId="AD" clId="Web-{851F1FF6-4330-73CE-75A9-E6921171A7D8}" dt="2024-10-04T17:17:13.748" v="1" actId="1076"/>
          <ac:picMkLst>
            <pc:docMk/>
            <pc:sldMk cId="929567523" sldId="329"/>
            <ac:picMk id="4" creationId="{79E4C787-45C5-3656-0E19-9AE847482609}"/>
          </ac:picMkLst>
        </pc:picChg>
      </pc:sldChg>
    </pc:docChg>
  </pc:docChgLst>
  <pc:docChgLst>
    <pc:chgData name="Terry Dow" userId="S::tdow@leadershipniagara.ca::62016d61-a357-48d3-8087-3909da3a4d0d" providerId="AD" clId="Web-{82064A94-F831-468A-BD85-B0D53784B6FD}"/>
    <pc:docChg chg="modSld">
      <pc:chgData name="Terry Dow" userId="S::tdow@leadershipniagara.ca::62016d61-a357-48d3-8087-3909da3a4d0d" providerId="AD" clId="Web-{82064A94-F831-468A-BD85-B0D53784B6FD}" dt="2024-10-04T17:04:40.200" v="51" actId="1076"/>
      <pc:docMkLst>
        <pc:docMk/>
      </pc:docMkLst>
      <pc:sldChg chg="addSp modSp">
        <pc:chgData name="Terry Dow" userId="S::tdow@leadershipniagara.ca::62016d61-a357-48d3-8087-3909da3a4d0d" providerId="AD" clId="Web-{82064A94-F831-468A-BD85-B0D53784B6FD}" dt="2024-10-04T17:04:40.200" v="51" actId="1076"/>
        <pc:sldMkLst>
          <pc:docMk/>
          <pc:sldMk cId="2416148018" sldId="256"/>
        </pc:sldMkLst>
        <pc:spChg chg="add mod">
          <ac:chgData name="Terry Dow" userId="S::tdow@leadershipniagara.ca::62016d61-a357-48d3-8087-3909da3a4d0d" providerId="AD" clId="Web-{82064A94-F831-468A-BD85-B0D53784B6FD}" dt="2024-10-04T17:04:40.200" v="51" actId="1076"/>
          <ac:spMkLst>
            <pc:docMk/>
            <pc:sldMk cId="2416148018" sldId="256"/>
            <ac:spMk id="7" creationId="{F7A32273-6AAC-9711-9A6E-0C69CA4FE3D7}"/>
          </ac:spMkLst>
        </pc:spChg>
        <pc:picChg chg="mod">
          <ac:chgData name="Terry Dow" userId="S::tdow@leadershipniagara.ca::62016d61-a357-48d3-8087-3909da3a4d0d" providerId="AD" clId="Web-{82064A94-F831-468A-BD85-B0D53784B6FD}" dt="2024-10-04T17:04:18.778" v="49" actId="14100"/>
          <ac:picMkLst>
            <pc:docMk/>
            <pc:sldMk cId="2416148018" sldId="256"/>
            <ac:picMk id="4" creationId="{8529806F-F1A1-8D03-FDA9-A45CA8E96191}"/>
          </ac:picMkLst>
        </pc:picChg>
        <pc:picChg chg="add mod">
          <ac:chgData name="Terry Dow" userId="S::tdow@leadershipniagara.ca::62016d61-a357-48d3-8087-3909da3a4d0d" providerId="AD" clId="Web-{82064A94-F831-468A-BD85-B0D53784B6FD}" dt="2024-10-04T17:02:36.373" v="41" actId="1076"/>
          <ac:picMkLst>
            <pc:docMk/>
            <pc:sldMk cId="2416148018" sldId="256"/>
            <ac:picMk id="5" creationId="{24ACB70E-99E0-CB7C-869E-1A08CB53584F}"/>
          </ac:picMkLst>
        </pc:picChg>
      </pc:sldChg>
    </pc:docChg>
  </pc:docChgLst>
  <pc:docChgLst>
    <pc:chgData name="Terry Dow" userId="S::tdow@leadershipniagara.ca::62016d61-a357-48d3-8087-3909da3a4d0d" providerId="AD" clId="Web-{A0ED017E-B2D8-5858-A783-4D53456503D7}"/>
    <pc:docChg chg="modSld">
      <pc:chgData name="Terry Dow" userId="S::tdow@leadershipniagara.ca::62016d61-a357-48d3-8087-3909da3a4d0d" providerId="AD" clId="Web-{A0ED017E-B2D8-5858-A783-4D53456503D7}" dt="2024-10-04T16:57:57.441" v="181"/>
      <pc:docMkLst>
        <pc:docMk/>
      </pc:docMkLst>
      <pc:sldChg chg="addSp delSp modSp">
        <pc:chgData name="Terry Dow" userId="S::tdow@leadershipniagara.ca::62016d61-a357-48d3-8087-3909da3a4d0d" providerId="AD" clId="Web-{A0ED017E-B2D8-5858-A783-4D53456503D7}" dt="2024-10-04T16:57:57.441" v="181"/>
        <pc:sldMkLst>
          <pc:docMk/>
          <pc:sldMk cId="2416148018" sldId="256"/>
        </pc:sldMkLst>
        <pc:picChg chg="add del mod">
          <ac:chgData name="Terry Dow" userId="S::tdow@leadershipniagara.ca::62016d61-a357-48d3-8087-3909da3a4d0d" providerId="AD" clId="Web-{A0ED017E-B2D8-5858-A783-4D53456503D7}" dt="2024-10-04T16:41:13.569" v="177"/>
          <ac:picMkLst>
            <pc:docMk/>
            <pc:sldMk cId="2416148018" sldId="256"/>
            <ac:picMk id="5" creationId="{CF164282-D542-6A05-5B9C-C0A2E57F2D35}"/>
          </ac:picMkLst>
        </pc:picChg>
        <pc:picChg chg="add del mod">
          <ac:chgData name="Terry Dow" userId="S::tdow@leadershipniagara.ca::62016d61-a357-48d3-8087-3909da3a4d0d" providerId="AD" clId="Web-{A0ED017E-B2D8-5858-A783-4D53456503D7}" dt="2024-10-04T16:56:41.440" v="179"/>
          <ac:picMkLst>
            <pc:docMk/>
            <pc:sldMk cId="2416148018" sldId="256"/>
            <ac:picMk id="7" creationId="{3D28B7BB-5CF8-F978-62AA-AAAEEB02C9A5}"/>
          </ac:picMkLst>
        </pc:picChg>
        <pc:picChg chg="add del mod">
          <ac:chgData name="Terry Dow" userId="S::tdow@leadershipniagara.ca::62016d61-a357-48d3-8087-3909da3a4d0d" providerId="AD" clId="Web-{A0ED017E-B2D8-5858-A783-4D53456503D7}" dt="2024-10-04T16:57:57.441" v="181"/>
          <ac:picMkLst>
            <pc:docMk/>
            <pc:sldMk cId="2416148018" sldId="256"/>
            <ac:picMk id="8" creationId="{F77F1621-AA02-098C-861D-9A4CF02774ED}"/>
          </ac:picMkLst>
        </pc:picChg>
      </pc:sldChg>
      <pc:sldChg chg="addSp delSp modSp mod setBg">
        <pc:chgData name="Terry Dow" userId="S::tdow@leadershipniagara.ca::62016d61-a357-48d3-8087-3909da3a4d0d" providerId="AD" clId="Web-{A0ED017E-B2D8-5858-A783-4D53456503D7}" dt="2024-10-04T16:36:58.409" v="149"/>
        <pc:sldMkLst>
          <pc:docMk/>
          <pc:sldMk cId="929567523" sldId="329"/>
        </pc:sldMkLst>
        <pc:spChg chg="mod">
          <ac:chgData name="Terry Dow" userId="S::tdow@leadershipniagara.ca::62016d61-a357-48d3-8087-3909da3a4d0d" providerId="AD" clId="Web-{A0ED017E-B2D8-5858-A783-4D53456503D7}" dt="2024-10-04T16:36:58.409" v="149"/>
          <ac:spMkLst>
            <pc:docMk/>
            <pc:sldMk cId="929567523" sldId="329"/>
            <ac:spMk id="2" creationId="{B22D6C5F-6311-BB13-5CA6-3D98C72E735D}"/>
          </ac:spMkLst>
        </pc:spChg>
        <pc:spChg chg="mod ord">
          <ac:chgData name="Terry Dow" userId="S::tdow@leadershipniagara.ca::62016d61-a357-48d3-8087-3909da3a4d0d" providerId="AD" clId="Web-{A0ED017E-B2D8-5858-A783-4D53456503D7}" dt="2024-10-04T16:36:58.409" v="149"/>
          <ac:spMkLst>
            <pc:docMk/>
            <pc:sldMk cId="929567523" sldId="329"/>
            <ac:spMk id="3" creationId="{65F8A657-DA9C-CF71-36A9-81E63984C492}"/>
          </ac:spMkLst>
        </pc:spChg>
        <pc:spChg chg="add del">
          <ac:chgData name="Terry Dow" userId="S::tdow@leadershipniagara.ca::62016d61-a357-48d3-8087-3909da3a4d0d" providerId="AD" clId="Web-{A0ED017E-B2D8-5858-A783-4D53456503D7}" dt="2024-10-04T16:36:27.940" v="140"/>
          <ac:spMkLst>
            <pc:docMk/>
            <pc:sldMk cId="929567523" sldId="329"/>
            <ac:spMk id="9" creationId="{4F7EBAE4-9945-4473-9E34-B2C66EA0F03D}"/>
          </ac:spMkLst>
        </pc:spChg>
        <pc:spChg chg="add del">
          <ac:chgData name="Terry Dow" userId="S::tdow@leadershipniagara.ca::62016d61-a357-48d3-8087-3909da3a4d0d" providerId="AD" clId="Web-{A0ED017E-B2D8-5858-A783-4D53456503D7}" dt="2024-10-04T16:36:27.940" v="140"/>
          <ac:spMkLst>
            <pc:docMk/>
            <pc:sldMk cId="929567523" sldId="329"/>
            <ac:spMk id="11" creationId="{70BEB1E7-2F88-40BC-B73D-42E5B6F80BFC}"/>
          </ac:spMkLst>
        </pc:spChg>
        <pc:spChg chg="add del">
          <ac:chgData name="Terry Dow" userId="S::tdow@leadershipniagara.ca::62016d61-a357-48d3-8087-3909da3a4d0d" providerId="AD" clId="Web-{A0ED017E-B2D8-5858-A783-4D53456503D7}" dt="2024-10-04T16:36:27.940" v="140"/>
          <ac:spMkLst>
            <pc:docMk/>
            <pc:sldMk cId="929567523" sldId="329"/>
            <ac:spMk id="13" creationId="{A7B99495-F43F-4D80-A44F-2CB4764EB90B}"/>
          </ac:spMkLst>
        </pc:spChg>
        <pc:spChg chg="add del">
          <ac:chgData name="Terry Dow" userId="S::tdow@leadershipniagara.ca::62016d61-a357-48d3-8087-3909da3a4d0d" providerId="AD" clId="Web-{A0ED017E-B2D8-5858-A783-4D53456503D7}" dt="2024-10-04T16:36:58.409" v="149"/>
          <ac:spMkLst>
            <pc:docMk/>
            <pc:sldMk cId="929567523" sldId="329"/>
            <ac:spMk id="15" creationId="{45D37F4E-DDB4-456B-97E0-9937730A039F}"/>
          </ac:spMkLst>
        </pc:spChg>
        <pc:spChg chg="add del">
          <ac:chgData name="Terry Dow" userId="S::tdow@leadershipniagara.ca::62016d61-a357-48d3-8087-3909da3a4d0d" providerId="AD" clId="Web-{A0ED017E-B2D8-5858-A783-4D53456503D7}" dt="2024-10-04T16:36:58.409" v="149"/>
          <ac:spMkLst>
            <pc:docMk/>
            <pc:sldMk cId="929567523" sldId="329"/>
            <ac:spMk id="16" creationId="{B2DD41CD-8F47-4F56-AD12-4E2FF7696987}"/>
          </ac:spMkLst>
        </pc:spChg>
        <pc:spChg chg="add del">
          <ac:chgData name="Terry Dow" userId="S::tdow@leadershipniagara.ca::62016d61-a357-48d3-8087-3909da3a4d0d" providerId="AD" clId="Web-{A0ED017E-B2D8-5858-A783-4D53456503D7}" dt="2024-10-04T16:36:40.534" v="144"/>
          <ac:spMkLst>
            <pc:docMk/>
            <pc:sldMk cId="929567523" sldId="329"/>
            <ac:spMk id="21" creationId="{45D37F4E-DDB4-456B-97E0-9937730A039F}"/>
          </ac:spMkLst>
        </pc:spChg>
        <pc:spChg chg="add del">
          <ac:chgData name="Terry Dow" userId="S::tdow@leadershipniagara.ca::62016d61-a357-48d3-8087-3909da3a4d0d" providerId="AD" clId="Web-{A0ED017E-B2D8-5858-A783-4D53456503D7}" dt="2024-10-04T16:36:40.534" v="144"/>
          <ac:spMkLst>
            <pc:docMk/>
            <pc:sldMk cId="929567523" sldId="329"/>
            <ac:spMk id="23" creationId="{B2DD41CD-8F47-4F56-AD12-4E2FF7696987}"/>
          </ac:spMkLst>
        </pc:spChg>
        <pc:spChg chg="add del">
          <ac:chgData name="Terry Dow" userId="S::tdow@leadershipniagara.ca::62016d61-a357-48d3-8087-3909da3a4d0d" providerId="AD" clId="Web-{A0ED017E-B2D8-5858-A783-4D53456503D7}" dt="2024-10-04T16:36:58.393" v="148"/>
          <ac:spMkLst>
            <pc:docMk/>
            <pc:sldMk cId="929567523" sldId="329"/>
            <ac:spMk id="25" creationId="{0007FE00-9498-4706-B255-6437B0252C02}"/>
          </ac:spMkLst>
        </pc:spChg>
        <pc:spChg chg="add del">
          <ac:chgData name="Terry Dow" userId="S::tdow@leadershipniagara.ca::62016d61-a357-48d3-8087-3909da3a4d0d" providerId="AD" clId="Web-{A0ED017E-B2D8-5858-A783-4D53456503D7}" dt="2024-10-04T16:36:44.315" v="146"/>
          <ac:spMkLst>
            <pc:docMk/>
            <pc:sldMk cId="929567523" sldId="329"/>
            <ac:spMk id="26" creationId="{6EFC920F-B85A-4068-BD93-41064EDE93D3}"/>
          </ac:spMkLst>
        </pc:spChg>
        <pc:spChg chg="add del">
          <ac:chgData name="Terry Dow" userId="S::tdow@leadershipniagara.ca::62016d61-a357-48d3-8087-3909da3a4d0d" providerId="AD" clId="Web-{A0ED017E-B2D8-5858-A783-4D53456503D7}" dt="2024-10-04T16:36:44.315" v="146"/>
          <ac:spMkLst>
            <pc:docMk/>
            <pc:sldMk cId="929567523" sldId="329"/>
            <ac:spMk id="27" creationId="{CBC4F608-B4B8-48C3-9572-C0F061B1CD99}"/>
          </ac:spMkLst>
        </pc:spChg>
        <pc:spChg chg="add del">
          <ac:chgData name="Terry Dow" userId="S::tdow@leadershipniagara.ca::62016d61-a357-48d3-8087-3909da3a4d0d" providerId="AD" clId="Web-{A0ED017E-B2D8-5858-A783-4D53456503D7}" dt="2024-10-04T16:36:44.315" v="146"/>
          <ac:spMkLst>
            <pc:docMk/>
            <pc:sldMk cId="929567523" sldId="329"/>
            <ac:spMk id="29" creationId="{1382A32C-5B0C-4B1C-A074-76C6DBCC9F87}"/>
          </ac:spMkLst>
        </pc:spChg>
        <pc:spChg chg="add del">
          <ac:chgData name="Terry Dow" userId="S::tdow@leadershipniagara.ca::62016d61-a357-48d3-8087-3909da3a4d0d" providerId="AD" clId="Web-{A0ED017E-B2D8-5858-A783-4D53456503D7}" dt="2024-10-04T16:36:58.393" v="148"/>
          <ac:spMkLst>
            <pc:docMk/>
            <pc:sldMk cId="929567523" sldId="329"/>
            <ac:spMk id="31" creationId="{2EB492CD-616E-47F8-933B-5E2D952A0593}"/>
          </ac:spMkLst>
        </pc:spChg>
        <pc:spChg chg="add del">
          <ac:chgData name="Terry Dow" userId="S::tdow@leadershipniagara.ca::62016d61-a357-48d3-8087-3909da3a4d0d" providerId="AD" clId="Web-{A0ED017E-B2D8-5858-A783-4D53456503D7}" dt="2024-10-04T16:36:58.393" v="148"/>
          <ac:spMkLst>
            <pc:docMk/>
            <pc:sldMk cId="929567523" sldId="329"/>
            <ac:spMk id="32" creationId="{59383CF9-23B5-4335-9B21-1791C4CF1C75}"/>
          </ac:spMkLst>
        </pc:spChg>
        <pc:spChg chg="add">
          <ac:chgData name="Terry Dow" userId="S::tdow@leadershipniagara.ca::62016d61-a357-48d3-8087-3909da3a4d0d" providerId="AD" clId="Web-{A0ED017E-B2D8-5858-A783-4D53456503D7}" dt="2024-10-04T16:36:58.409" v="149"/>
          <ac:spMkLst>
            <pc:docMk/>
            <pc:sldMk cId="929567523" sldId="329"/>
            <ac:spMk id="34" creationId="{4F7EBAE4-9945-4473-9E34-B2C66EA0F03D}"/>
          </ac:spMkLst>
        </pc:spChg>
        <pc:spChg chg="add">
          <ac:chgData name="Terry Dow" userId="S::tdow@leadershipniagara.ca::62016d61-a357-48d3-8087-3909da3a4d0d" providerId="AD" clId="Web-{A0ED017E-B2D8-5858-A783-4D53456503D7}" dt="2024-10-04T16:36:58.409" v="149"/>
          <ac:spMkLst>
            <pc:docMk/>
            <pc:sldMk cId="929567523" sldId="329"/>
            <ac:spMk id="35" creationId="{70BEB1E7-2F88-40BC-B73D-42E5B6F80BFC}"/>
          </ac:spMkLst>
        </pc:spChg>
        <pc:spChg chg="add">
          <ac:chgData name="Terry Dow" userId="S::tdow@leadershipniagara.ca::62016d61-a357-48d3-8087-3909da3a4d0d" providerId="AD" clId="Web-{A0ED017E-B2D8-5858-A783-4D53456503D7}" dt="2024-10-04T16:36:58.409" v="149"/>
          <ac:spMkLst>
            <pc:docMk/>
            <pc:sldMk cId="929567523" sldId="329"/>
            <ac:spMk id="36" creationId="{A7B99495-F43F-4D80-A44F-2CB4764EB90B}"/>
          </ac:spMkLst>
        </pc:spChg>
        <pc:grpChg chg="add del">
          <ac:chgData name="Terry Dow" userId="S::tdow@leadershipniagara.ca::62016d61-a357-48d3-8087-3909da3a4d0d" providerId="AD" clId="Web-{A0ED017E-B2D8-5858-A783-4D53456503D7}" dt="2024-10-04T16:36:44.315" v="146"/>
          <ac:grpSpMkLst>
            <pc:docMk/>
            <pc:sldMk cId="929567523" sldId="329"/>
            <ac:grpSpMk id="28" creationId="{1C559108-BBAE-426C-8564-051D2BA6DDC8}"/>
          </ac:grpSpMkLst>
        </pc:grpChg>
        <pc:picChg chg="add mod">
          <ac:chgData name="Terry Dow" userId="S::tdow@leadershipniagara.ca::62016d61-a357-48d3-8087-3909da3a4d0d" providerId="AD" clId="Web-{A0ED017E-B2D8-5858-A783-4D53456503D7}" dt="2024-10-04T16:36:58.409" v="149"/>
          <ac:picMkLst>
            <pc:docMk/>
            <pc:sldMk cId="929567523" sldId="329"/>
            <ac:picMk id="4" creationId="{79E4C787-45C5-3656-0E19-9AE847482609}"/>
          </ac:picMkLst>
        </pc:picChg>
      </pc:sldChg>
      <pc:sldChg chg="addSp delSp modSp">
        <pc:chgData name="Terry Dow" userId="S::tdow@leadershipniagara.ca::62016d61-a357-48d3-8087-3909da3a4d0d" providerId="AD" clId="Web-{A0ED017E-B2D8-5858-A783-4D53456503D7}" dt="2024-10-04T16:40:20.568" v="175" actId="20577"/>
        <pc:sldMkLst>
          <pc:docMk/>
          <pc:sldMk cId="4109476589" sldId="330"/>
        </pc:sldMkLst>
        <pc:spChg chg="mod">
          <ac:chgData name="Terry Dow" userId="S::tdow@leadershipniagara.ca::62016d61-a357-48d3-8087-3909da3a4d0d" providerId="AD" clId="Web-{A0ED017E-B2D8-5858-A783-4D53456503D7}" dt="2024-10-04T16:40:20.568" v="175" actId="20577"/>
          <ac:spMkLst>
            <pc:docMk/>
            <pc:sldMk cId="4109476589" sldId="330"/>
            <ac:spMk id="3" creationId="{9AE9B2EF-529A-4E63-51DE-4299F4BED2EA}"/>
          </ac:spMkLst>
        </pc:spChg>
        <pc:spChg chg="add del mod">
          <ac:chgData name="Terry Dow" userId="S::tdow@leadershipniagara.ca::62016d61-a357-48d3-8087-3909da3a4d0d" providerId="AD" clId="Web-{A0ED017E-B2D8-5858-A783-4D53456503D7}" dt="2024-10-04T16:39:59.630" v="168"/>
          <ac:spMkLst>
            <pc:docMk/>
            <pc:sldMk cId="4109476589" sldId="330"/>
            <ac:spMk id="5" creationId="{FE6AEAF2-6363-513B-1395-729237AB78BD}"/>
          </ac:spMkLst>
        </pc:spChg>
        <pc:picChg chg="add del mod">
          <ac:chgData name="Terry Dow" userId="S::tdow@leadershipniagara.ca::62016d61-a357-48d3-8087-3909da3a4d0d" providerId="AD" clId="Web-{A0ED017E-B2D8-5858-A783-4D53456503D7}" dt="2024-10-04T16:39:59.630" v="169"/>
          <ac:picMkLst>
            <pc:docMk/>
            <pc:sldMk cId="4109476589" sldId="330"/>
            <ac:picMk id="4" creationId="{B053BD2F-4EF2-00F4-EB33-F711D21B58CC}"/>
          </ac:picMkLst>
        </pc:picChg>
      </pc:sldChg>
    </pc:docChg>
  </pc:docChgLst>
  <pc:docChgLst>
    <pc:chgData name="Ann Harrison" userId="S::aharrison@leadershipniagara.ca::af3733ad-a306-4f54-be63-ef1831104f90" providerId="AD" clId="Web-{3DE802BF-CEAA-90AC-CDDD-9F620A7DCA6E}"/>
    <pc:docChg chg="addSld delSld modSld">
      <pc:chgData name="Ann Harrison" userId="S::aharrison@leadershipniagara.ca::af3733ad-a306-4f54-be63-ef1831104f90" providerId="AD" clId="Web-{3DE802BF-CEAA-90AC-CDDD-9F620A7DCA6E}" dt="2024-10-03T15:26:40.624" v="59" actId="20577"/>
      <pc:docMkLst>
        <pc:docMk/>
      </pc:docMkLst>
      <pc:sldChg chg="addSp delSp modSp">
        <pc:chgData name="Ann Harrison" userId="S::aharrison@leadershipniagara.ca::af3733ad-a306-4f54-be63-ef1831104f90" providerId="AD" clId="Web-{3DE802BF-CEAA-90AC-CDDD-9F620A7DCA6E}" dt="2024-10-03T15:23:37.840" v="46" actId="1076"/>
        <pc:sldMkLst>
          <pc:docMk/>
          <pc:sldMk cId="402780979" sldId="265"/>
        </pc:sldMkLst>
        <pc:spChg chg="add mod">
          <ac:chgData name="Ann Harrison" userId="S::aharrison@leadershipniagara.ca::af3733ad-a306-4f54-be63-ef1831104f90" providerId="AD" clId="Web-{3DE802BF-CEAA-90AC-CDDD-9F620A7DCA6E}" dt="2024-10-03T15:23:37.840" v="46" actId="1076"/>
          <ac:spMkLst>
            <pc:docMk/>
            <pc:sldMk cId="402780979" sldId="265"/>
            <ac:spMk id="3" creationId="{F35B44A3-9B58-0595-15AA-C67EDE6F8867}"/>
          </ac:spMkLst>
        </pc:spChg>
        <pc:spChg chg="del">
          <ac:chgData name="Ann Harrison" userId="S::aharrison@leadershipniagara.ca::af3733ad-a306-4f54-be63-ef1831104f90" providerId="AD" clId="Web-{3DE802BF-CEAA-90AC-CDDD-9F620A7DCA6E}" dt="2024-10-03T15:23:15.027" v="40"/>
          <ac:spMkLst>
            <pc:docMk/>
            <pc:sldMk cId="402780979" sldId="265"/>
            <ac:spMk id="6" creationId="{96AAF32A-94D1-6D95-31A3-96DEB9F2CEFF}"/>
          </ac:spMkLst>
        </pc:spChg>
      </pc:sldChg>
      <pc:sldChg chg="modSp">
        <pc:chgData name="Ann Harrison" userId="S::aharrison@leadershipniagara.ca::af3733ad-a306-4f54-be63-ef1831104f90" providerId="AD" clId="Web-{3DE802BF-CEAA-90AC-CDDD-9F620A7DCA6E}" dt="2024-10-03T15:23:51.840" v="48" actId="20577"/>
        <pc:sldMkLst>
          <pc:docMk/>
          <pc:sldMk cId="0" sldId="285"/>
        </pc:sldMkLst>
        <pc:spChg chg="mod">
          <ac:chgData name="Ann Harrison" userId="S::aharrison@leadershipniagara.ca::af3733ad-a306-4f54-be63-ef1831104f90" providerId="AD" clId="Web-{3DE802BF-CEAA-90AC-CDDD-9F620A7DCA6E}" dt="2024-10-03T15:23:51.840" v="48" actId="20577"/>
          <ac:spMkLst>
            <pc:docMk/>
            <pc:sldMk cId="0" sldId="285"/>
            <ac:spMk id="561" creationId="{00000000-0000-0000-0000-000000000000}"/>
          </ac:spMkLst>
        </pc:spChg>
      </pc:sldChg>
      <pc:sldChg chg="modSp">
        <pc:chgData name="Ann Harrison" userId="S::aharrison@leadershipniagara.ca::af3733ad-a306-4f54-be63-ef1831104f90" providerId="AD" clId="Web-{3DE802BF-CEAA-90AC-CDDD-9F620A7DCA6E}" dt="2024-10-03T15:23:46.137" v="47" actId="20577"/>
        <pc:sldMkLst>
          <pc:docMk/>
          <pc:sldMk cId="0" sldId="286"/>
        </pc:sldMkLst>
        <pc:spChg chg="mod">
          <ac:chgData name="Ann Harrison" userId="S::aharrison@leadershipniagara.ca::af3733ad-a306-4f54-be63-ef1831104f90" providerId="AD" clId="Web-{3DE802BF-CEAA-90AC-CDDD-9F620A7DCA6E}" dt="2024-10-03T15:23:46.137" v="47" actId="20577"/>
          <ac:spMkLst>
            <pc:docMk/>
            <pc:sldMk cId="0" sldId="286"/>
            <ac:spMk id="574" creationId="{00000000-0000-0000-0000-000000000000}"/>
          </ac:spMkLst>
        </pc:spChg>
      </pc:sldChg>
      <pc:sldChg chg="del">
        <pc:chgData name="Ann Harrison" userId="S::aharrison@leadershipniagara.ca::af3733ad-a306-4f54-be63-ef1831104f90" providerId="AD" clId="Web-{3DE802BF-CEAA-90AC-CDDD-9F620A7DCA6E}" dt="2024-10-03T15:26:30.702" v="58"/>
        <pc:sldMkLst>
          <pc:docMk/>
          <pc:sldMk cId="3411945609" sldId="293"/>
        </pc:sldMkLst>
      </pc:sldChg>
      <pc:sldChg chg="modSp">
        <pc:chgData name="Ann Harrison" userId="S::aharrison@leadershipniagara.ca::af3733ad-a306-4f54-be63-ef1831104f90" providerId="AD" clId="Web-{3DE802BF-CEAA-90AC-CDDD-9F620A7DCA6E}" dt="2024-10-03T15:22:26.010" v="38" actId="20577"/>
        <pc:sldMkLst>
          <pc:docMk/>
          <pc:sldMk cId="22924469" sldId="296"/>
        </pc:sldMkLst>
        <pc:spChg chg="mod">
          <ac:chgData name="Ann Harrison" userId="S::aharrison@leadershipniagara.ca::af3733ad-a306-4f54-be63-ef1831104f90" providerId="AD" clId="Web-{3DE802BF-CEAA-90AC-CDDD-9F620A7DCA6E}" dt="2024-10-03T15:22:26.010" v="38" actId="20577"/>
          <ac:spMkLst>
            <pc:docMk/>
            <pc:sldMk cId="22924469" sldId="296"/>
            <ac:spMk id="6" creationId="{4F2FD719-2C7E-B548-F15A-0D15BA99FB33}"/>
          </ac:spMkLst>
        </pc:spChg>
      </pc:sldChg>
      <pc:sldChg chg="modSp">
        <pc:chgData name="Ann Harrison" userId="S::aharrison@leadershipniagara.ca::af3733ad-a306-4f54-be63-ef1831104f90" providerId="AD" clId="Web-{3DE802BF-CEAA-90AC-CDDD-9F620A7DCA6E}" dt="2024-10-03T15:24:10.262" v="49" actId="20577"/>
        <pc:sldMkLst>
          <pc:docMk/>
          <pc:sldMk cId="1077230482" sldId="304"/>
        </pc:sldMkLst>
        <pc:spChg chg="mod">
          <ac:chgData name="Ann Harrison" userId="S::aharrison@leadershipniagara.ca::af3733ad-a306-4f54-be63-ef1831104f90" providerId="AD" clId="Web-{3DE802BF-CEAA-90AC-CDDD-9F620A7DCA6E}" dt="2024-10-03T15:24:10.262" v="49" actId="20577"/>
          <ac:spMkLst>
            <pc:docMk/>
            <pc:sldMk cId="1077230482" sldId="304"/>
            <ac:spMk id="2" creationId="{8D08C4CB-8A12-236A-DC71-16ADEB71AA66}"/>
          </ac:spMkLst>
        </pc:spChg>
      </pc:sldChg>
      <pc:sldChg chg="modSp">
        <pc:chgData name="Ann Harrison" userId="S::aharrison@leadershipniagara.ca::af3733ad-a306-4f54-be63-ef1831104f90" providerId="AD" clId="Web-{3DE802BF-CEAA-90AC-CDDD-9F620A7DCA6E}" dt="2024-10-03T15:24:19.340" v="50" actId="20577"/>
        <pc:sldMkLst>
          <pc:docMk/>
          <pc:sldMk cId="1275125782" sldId="313"/>
        </pc:sldMkLst>
        <pc:spChg chg="mod">
          <ac:chgData name="Ann Harrison" userId="S::aharrison@leadershipniagara.ca::af3733ad-a306-4f54-be63-ef1831104f90" providerId="AD" clId="Web-{3DE802BF-CEAA-90AC-CDDD-9F620A7DCA6E}" dt="2024-10-03T15:24:19.340" v="50" actId="20577"/>
          <ac:spMkLst>
            <pc:docMk/>
            <pc:sldMk cId="1275125782" sldId="313"/>
            <ac:spMk id="5" creationId="{DD63D07E-F592-09CB-D243-E003A94EBB94}"/>
          </ac:spMkLst>
        </pc:spChg>
      </pc:sldChg>
      <pc:sldChg chg="modSp">
        <pc:chgData name="Ann Harrison" userId="S::aharrison@leadershipniagara.ca::af3733ad-a306-4f54-be63-ef1831104f90" providerId="AD" clId="Web-{3DE802BF-CEAA-90AC-CDDD-9F620A7DCA6E}" dt="2024-10-03T15:24:55.419" v="55" actId="20577"/>
        <pc:sldMkLst>
          <pc:docMk/>
          <pc:sldMk cId="1462908970" sldId="319"/>
        </pc:sldMkLst>
        <pc:spChg chg="mod">
          <ac:chgData name="Ann Harrison" userId="S::aharrison@leadershipniagara.ca::af3733ad-a306-4f54-be63-ef1831104f90" providerId="AD" clId="Web-{3DE802BF-CEAA-90AC-CDDD-9F620A7DCA6E}" dt="2024-10-03T15:24:55.419" v="55" actId="20577"/>
          <ac:spMkLst>
            <pc:docMk/>
            <pc:sldMk cId="1462908970" sldId="319"/>
            <ac:spMk id="2" creationId="{28780E43-54F3-F22E-0941-4848EE29E264}"/>
          </ac:spMkLst>
        </pc:spChg>
      </pc:sldChg>
      <pc:sldChg chg="modSp">
        <pc:chgData name="Ann Harrison" userId="S::aharrison@leadershipniagara.ca::af3733ad-a306-4f54-be63-ef1831104f90" providerId="AD" clId="Web-{3DE802BF-CEAA-90AC-CDDD-9F620A7DCA6E}" dt="2024-10-03T15:25:24.732" v="57"/>
        <pc:sldMkLst>
          <pc:docMk/>
          <pc:sldMk cId="1944376689" sldId="327"/>
        </pc:sldMkLst>
        <pc:spChg chg="mod">
          <ac:chgData name="Ann Harrison" userId="S::aharrison@leadershipniagara.ca::af3733ad-a306-4f54-be63-ef1831104f90" providerId="AD" clId="Web-{3DE802BF-CEAA-90AC-CDDD-9F620A7DCA6E}" dt="2024-10-03T15:25:24.732" v="57"/>
          <ac:spMkLst>
            <pc:docMk/>
            <pc:sldMk cId="1944376689" sldId="327"/>
            <ac:spMk id="6" creationId="{96AAF32A-94D1-6D95-31A3-96DEB9F2CEFF}"/>
          </ac:spMkLst>
        </pc:spChg>
      </pc:sldChg>
      <pc:sldChg chg="addSp delSp modSp del modNotes">
        <pc:chgData name="Ann Harrison" userId="S::aharrison@leadershipniagara.ca::af3733ad-a306-4f54-be63-ef1831104f90" providerId="AD" clId="Web-{3DE802BF-CEAA-90AC-CDDD-9F620A7DCA6E}" dt="2024-10-03T15:19:22.366" v="17"/>
        <pc:sldMkLst>
          <pc:docMk/>
          <pc:sldMk cId="3396164175" sldId="331"/>
        </pc:sldMkLst>
        <pc:spChg chg="add del mod">
          <ac:chgData name="Ann Harrison" userId="S::aharrison@leadershipniagara.ca::af3733ad-a306-4f54-be63-ef1831104f90" providerId="AD" clId="Web-{3DE802BF-CEAA-90AC-CDDD-9F620A7DCA6E}" dt="2024-10-03T15:19:17.554" v="16" actId="20577"/>
          <ac:spMkLst>
            <pc:docMk/>
            <pc:sldMk cId="3396164175" sldId="331"/>
            <ac:spMk id="2" creationId="{B1CB24C7-8BA6-A2E8-999C-C4DCD454DA67}"/>
          </ac:spMkLst>
        </pc:spChg>
        <pc:spChg chg="add del">
          <ac:chgData name="Ann Harrison" userId="S::aharrison@leadershipniagara.ca::af3733ad-a306-4f54-be63-ef1831104f90" providerId="AD" clId="Web-{3DE802BF-CEAA-90AC-CDDD-9F620A7DCA6E}" dt="2024-10-03T15:19:12.569" v="15"/>
          <ac:spMkLst>
            <pc:docMk/>
            <pc:sldMk cId="3396164175" sldId="331"/>
            <ac:spMk id="3" creationId="{8048A639-0E3D-7588-38FC-687C1FE3D1AC}"/>
          </ac:spMkLst>
        </pc:spChg>
        <pc:spChg chg="add del mod">
          <ac:chgData name="Ann Harrison" userId="S::aharrison@leadershipniagara.ca::af3733ad-a306-4f54-be63-ef1831104f90" providerId="AD" clId="Web-{3DE802BF-CEAA-90AC-CDDD-9F620A7DCA6E}" dt="2024-10-03T15:18:40.413" v="12"/>
          <ac:spMkLst>
            <pc:docMk/>
            <pc:sldMk cId="3396164175" sldId="331"/>
            <ac:spMk id="5" creationId="{BBA38F2F-949F-91D0-C59E-9450468BF179}"/>
          </ac:spMkLst>
        </pc:spChg>
        <pc:spChg chg="add del mod">
          <ac:chgData name="Ann Harrison" userId="S::aharrison@leadershipniagara.ca::af3733ad-a306-4f54-be63-ef1831104f90" providerId="AD" clId="Web-{3DE802BF-CEAA-90AC-CDDD-9F620A7DCA6E}" dt="2024-10-03T15:18:34.428" v="8"/>
          <ac:spMkLst>
            <pc:docMk/>
            <pc:sldMk cId="3396164175" sldId="331"/>
            <ac:spMk id="8" creationId="{3275DF14-BBC3-3FF4-5C1D-4901C5E4B1C9}"/>
          </ac:spMkLst>
        </pc:spChg>
        <pc:spChg chg="add del mod">
          <ac:chgData name="Ann Harrison" userId="S::aharrison@leadershipniagara.ca::af3733ad-a306-4f54-be63-ef1831104f90" providerId="AD" clId="Web-{3DE802BF-CEAA-90AC-CDDD-9F620A7DCA6E}" dt="2024-10-03T15:18:31.912" v="7"/>
          <ac:spMkLst>
            <pc:docMk/>
            <pc:sldMk cId="3396164175" sldId="331"/>
            <ac:spMk id="10" creationId="{A3E3738B-E9F2-8776-6B9E-0202A4AD923F}"/>
          </ac:spMkLst>
        </pc:spChg>
        <pc:spChg chg="add mod">
          <ac:chgData name="Ann Harrison" userId="S::aharrison@leadershipniagara.ca::af3733ad-a306-4f54-be63-ef1831104f90" providerId="AD" clId="Web-{3DE802BF-CEAA-90AC-CDDD-9F620A7DCA6E}" dt="2024-10-03T15:19:12.569" v="15"/>
          <ac:spMkLst>
            <pc:docMk/>
            <pc:sldMk cId="3396164175" sldId="331"/>
            <ac:spMk id="12" creationId="{5194356D-6CE0-249D-FAC0-3C0EC53604D2}"/>
          </ac:spMkLst>
        </pc:spChg>
        <pc:picChg chg="add del mod">
          <ac:chgData name="Ann Harrison" userId="S::aharrison@leadershipniagara.ca::af3733ad-a306-4f54-be63-ef1831104f90" providerId="AD" clId="Web-{3DE802BF-CEAA-90AC-CDDD-9F620A7DCA6E}" dt="2024-10-03T15:18:40.413" v="13"/>
          <ac:picMkLst>
            <pc:docMk/>
            <pc:sldMk cId="3396164175" sldId="331"/>
            <ac:picMk id="4" creationId="{16F186EA-6AFF-F3C8-D354-9F0E27B78115}"/>
          </ac:picMkLst>
        </pc:picChg>
      </pc:sldChg>
      <pc:sldChg chg="del">
        <pc:chgData name="Ann Harrison" userId="S::aharrison@leadershipniagara.ca::af3733ad-a306-4f54-be63-ef1831104f90" providerId="AD" clId="Web-{3DE802BF-CEAA-90AC-CDDD-9F620A7DCA6E}" dt="2024-10-03T15:21:51.775" v="35"/>
        <pc:sldMkLst>
          <pc:docMk/>
          <pc:sldMk cId="3315623042" sldId="332"/>
        </pc:sldMkLst>
      </pc:sldChg>
      <pc:sldChg chg="modSp">
        <pc:chgData name="Ann Harrison" userId="S::aharrison@leadershipniagara.ca::af3733ad-a306-4f54-be63-ef1831104f90" providerId="AD" clId="Web-{3DE802BF-CEAA-90AC-CDDD-9F620A7DCA6E}" dt="2024-10-03T15:23:07.620" v="39" actId="20577"/>
        <pc:sldMkLst>
          <pc:docMk/>
          <pc:sldMk cId="536457782" sldId="335"/>
        </pc:sldMkLst>
        <pc:spChg chg="mod">
          <ac:chgData name="Ann Harrison" userId="S::aharrison@leadershipniagara.ca::af3733ad-a306-4f54-be63-ef1831104f90" providerId="AD" clId="Web-{3DE802BF-CEAA-90AC-CDDD-9F620A7DCA6E}" dt="2024-10-03T15:23:07.620" v="39" actId="20577"/>
          <ac:spMkLst>
            <pc:docMk/>
            <pc:sldMk cId="536457782" sldId="335"/>
            <ac:spMk id="2" creationId="{6E93B22A-339C-8BA9-4A84-A3BE2DA535CE}"/>
          </ac:spMkLst>
        </pc:spChg>
      </pc:sldChg>
      <pc:sldChg chg="modSp">
        <pc:chgData name="Ann Harrison" userId="S::aharrison@leadershipniagara.ca::af3733ad-a306-4f54-be63-ef1831104f90" providerId="AD" clId="Web-{3DE802BF-CEAA-90AC-CDDD-9F620A7DCA6E}" dt="2024-10-03T15:24:26.419" v="51" actId="20577"/>
        <pc:sldMkLst>
          <pc:docMk/>
          <pc:sldMk cId="4004909444" sldId="339"/>
        </pc:sldMkLst>
        <pc:spChg chg="mod">
          <ac:chgData name="Ann Harrison" userId="S::aharrison@leadershipniagara.ca::af3733ad-a306-4f54-be63-ef1831104f90" providerId="AD" clId="Web-{3DE802BF-CEAA-90AC-CDDD-9F620A7DCA6E}" dt="2024-10-03T15:24:26.419" v="51" actId="20577"/>
          <ac:spMkLst>
            <pc:docMk/>
            <pc:sldMk cId="4004909444" sldId="339"/>
            <ac:spMk id="7" creationId="{17833185-89F7-3B96-574A-4E935AE578B7}"/>
          </ac:spMkLst>
        </pc:spChg>
      </pc:sldChg>
      <pc:sldChg chg="modSp">
        <pc:chgData name="Ann Harrison" userId="S::aharrison@leadershipniagara.ca::af3733ad-a306-4f54-be63-ef1831104f90" providerId="AD" clId="Web-{3DE802BF-CEAA-90AC-CDDD-9F620A7DCA6E}" dt="2024-10-03T15:24:32.184" v="52" actId="20577"/>
        <pc:sldMkLst>
          <pc:docMk/>
          <pc:sldMk cId="2917025136" sldId="340"/>
        </pc:sldMkLst>
        <pc:spChg chg="mod">
          <ac:chgData name="Ann Harrison" userId="S::aharrison@leadershipniagara.ca::af3733ad-a306-4f54-be63-ef1831104f90" providerId="AD" clId="Web-{3DE802BF-CEAA-90AC-CDDD-9F620A7DCA6E}" dt="2024-10-03T15:24:32.184" v="52" actId="20577"/>
          <ac:spMkLst>
            <pc:docMk/>
            <pc:sldMk cId="2917025136" sldId="340"/>
            <ac:spMk id="5" creationId="{16AA0584-12D8-9CCA-3EFE-1C2A64DE80BC}"/>
          </ac:spMkLst>
        </pc:spChg>
      </pc:sldChg>
      <pc:sldChg chg="modSp">
        <pc:chgData name="Ann Harrison" userId="S::aharrison@leadershipniagara.ca::af3733ad-a306-4f54-be63-ef1831104f90" providerId="AD" clId="Web-{3DE802BF-CEAA-90AC-CDDD-9F620A7DCA6E}" dt="2024-10-03T15:24:42.622" v="53" actId="20577"/>
        <pc:sldMkLst>
          <pc:docMk/>
          <pc:sldMk cId="3340624725" sldId="341"/>
        </pc:sldMkLst>
        <pc:spChg chg="mod">
          <ac:chgData name="Ann Harrison" userId="S::aharrison@leadershipniagara.ca::af3733ad-a306-4f54-be63-ef1831104f90" providerId="AD" clId="Web-{3DE802BF-CEAA-90AC-CDDD-9F620A7DCA6E}" dt="2024-10-03T15:24:42.622" v="53" actId="20577"/>
          <ac:spMkLst>
            <pc:docMk/>
            <pc:sldMk cId="3340624725" sldId="341"/>
            <ac:spMk id="2" creationId="{4204AE6A-D1DA-B39B-F247-0F8E42288FAE}"/>
          </ac:spMkLst>
        </pc:spChg>
      </pc:sldChg>
      <pc:sldChg chg="modSp">
        <pc:chgData name="Ann Harrison" userId="S::aharrison@leadershipniagara.ca::af3733ad-a306-4f54-be63-ef1831104f90" providerId="AD" clId="Web-{3DE802BF-CEAA-90AC-CDDD-9F620A7DCA6E}" dt="2024-10-03T15:24:48.982" v="54" actId="20577"/>
        <pc:sldMkLst>
          <pc:docMk/>
          <pc:sldMk cId="3534231469" sldId="342"/>
        </pc:sldMkLst>
        <pc:spChg chg="mod">
          <ac:chgData name="Ann Harrison" userId="S::aharrison@leadershipniagara.ca::af3733ad-a306-4f54-be63-ef1831104f90" providerId="AD" clId="Web-{3DE802BF-CEAA-90AC-CDDD-9F620A7DCA6E}" dt="2024-10-03T15:24:48.982" v="54" actId="20577"/>
          <ac:spMkLst>
            <pc:docMk/>
            <pc:sldMk cId="3534231469" sldId="342"/>
            <ac:spMk id="5" creationId="{60672953-1DBB-681F-B647-F40356707E30}"/>
          </ac:spMkLst>
        </pc:spChg>
      </pc:sldChg>
      <pc:sldChg chg="del">
        <pc:chgData name="Ann Harrison" userId="S::aharrison@leadershipniagara.ca::af3733ad-a306-4f54-be63-ef1831104f90" providerId="AD" clId="Web-{3DE802BF-CEAA-90AC-CDDD-9F620A7DCA6E}" dt="2024-10-03T15:25:18.045" v="56"/>
        <pc:sldMkLst>
          <pc:docMk/>
          <pc:sldMk cId="2250330375" sldId="343"/>
        </pc:sldMkLst>
      </pc:sldChg>
      <pc:sldChg chg="modSp">
        <pc:chgData name="Ann Harrison" userId="S::aharrison@leadershipniagara.ca::af3733ad-a306-4f54-be63-ef1831104f90" providerId="AD" clId="Web-{3DE802BF-CEAA-90AC-CDDD-9F620A7DCA6E}" dt="2024-10-03T15:26:40.624" v="59" actId="20577"/>
        <pc:sldMkLst>
          <pc:docMk/>
          <pc:sldMk cId="1739264156" sldId="345"/>
        </pc:sldMkLst>
        <pc:spChg chg="mod">
          <ac:chgData name="Ann Harrison" userId="S::aharrison@leadershipniagara.ca::af3733ad-a306-4f54-be63-ef1831104f90" providerId="AD" clId="Web-{3DE802BF-CEAA-90AC-CDDD-9F620A7DCA6E}" dt="2024-10-03T15:26:40.624" v="59" actId="20577"/>
          <ac:spMkLst>
            <pc:docMk/>
            <pc:sldMk cId="1739264156" sldId="345"/>
            <ac:spMk id="2" creationId="{B80E77BC-1930-7303-04E8-CA41B18F7BFA}"/>
          </ac:spMkLst>
        </pc:spChg>
      </pc:sldChg>
      <pc:sldChg chg="addSp modSp new mod setBg">
        <pc:chgData name="Ann Harrison" userId="S::aharrison@leadershipniagara.ca::af3733ad-a306-4f54-be63-ef1831104f90" providerId="AD" clId="Web-{3DE802BF-CEAA-90AC-CDDD-9F620A7DCA6E}" dt="2024-10-03T15:20:12.695" v="26" actId="20577"/>
        <pc:sldMkLst>
          <pc:docMk/>
          <pc:sldMk cId="4126552007" sldId="346"/>
        </pc:sldMkLst>
        <pc:spChg chg="mod">
          <ac:chgData name="Ann Harrison" userId="S::aharrison@leadershipniagara.ca::af3733ad-a306-4f54-be63-ef1831104f90" providerId="AD" clId="Web-{3DE802BF-CEAA-90AC-CDDD-9F620A7DCA6E}" dt="2024-10-03T15:20:12.695" v="26" actId="20577"/>
          <ac:spMkLst>
            <pc:docMk/>
            <pc:sldMk cId="4126552007" sldId="346"/>
            <ac:spMk id="2" creationId="{B727EBD1-4464-D1C5-6FAF-79A2BEF01B10}"/>
          </ac:spMkLst>
        </pc:spChg>
        <pc:spChg chg="add">
          <ac:chgData name="Ann Harrison" userId="S::aharrison@leadershipniagara.ca::af3733ad-a306-4f54-be63-ef1831104f90" providerId="AD" clId="Web-{3DE802BF-CEAA-90AC-CDDD-9F620A7DCA6E}" dt="2024-10-03T15:20:05.742" v="25"/>
          <ac:spMkLst>
            <pc:docMk/>
            <pc:sldMk cId="4126552007" sldId="346"/>
            <ac:spMk id="7" creationId="{FFD48BC7-DC40-47DE-87EE-9F4B6ECB9ABB}"/>
          </ac:spMkLst>
        </pc:spChg>
        <pc:spChg chg="add">
          <ac:chgData name="Ann Harrison" userId="S::aharrison@leadershipniagara.ca::af3733ad-a306-4f54-be63-ef1831104f90" providerId="AD" clId="Web-{3DE802BF-CEAA-90AC-CDDD-9F620A7DCA6E}" dt="2024-10-03T15:20:05.742" v="25"/>
          <ac:spMkLst>
            <pc:docMk/>
            <pc:sldMk cId="4126552007" sldId="346"/>
            <ac:spMk id="9" creationId="{E502BBC7-2C76-46F3-BC24-5985BC13DB88}"/>
          </ac:spMkLst>
        </pc:spChg>
        <pc:spChg chg="add">
          <ac:chgData name="Ann Harrison" userId="S::aharrison@leadershipniagara.ca::af3733ad-a306-4f54-be63-ef1831104f90" providerId="AD" clId="Web-{3DE802BF-CEAA-90AC-CDDD-9F620A7DCA6E}" dt="2024-10-03T15:20:05.742" v="25"/>
          <ac:spMkLst>
            <pc:docMk/>
            <pc:sldMk cId="4126552007" sldId="346"/>
            <ac:spMk id="11" creationId="{C7F28D52-2A5F-4D23-81AE-7CB8B591C7AF}"/>
          </ac:spMkLst>
        </pc:spChg>
        <pc:spChg chg="add">
          <ac:chgData name="Ann Harrison" userId="S::aharrison@leadershipniagara.ca::af3733ad-a306-4f54-be63-ef1831104f90" providerId="AD" clId="Web-{3DE802BF-CEAA-90AC-CDDD-9F620A7DCA6E}" dt="2024-10-03T15:20:05.742" v="25"/>
          <ac:spMkLst>
            <pc:docMk/>
            <pc:sldMk cId="4126552007" sldId="346"/>
            <ac:spMk id="13" creationId="{3629484E-3792-4B3D-89AD-7C8A1ED0E0D4}"/>
          </ac:spMkLst>
        </pc:spChg>
      </pc:sldChg>
      <pc:sldChg chg="addSp delSp modSp new mod setBg">
        <pc:chgData name="Ann Harrison" userId="S::aharrison@leadershipniagara.ca::af3733ad-a306-4f54-be63-ef1831104f90" providerId="AD" clId="Web-{3DE802BF-CEAA-90AC-CDDD-9F620A7DCA6E}" dt="2024-10-03T15:21:24.072" v="33" actId="20577"/>
        <pc:sldMkLst>
          <pc:docMk/>
          <pc:sldMk cId="2196707270" sldId="347"/>
        </pc:sldMkLst>
        <pc:spChg chg="mod ord">
          <ac:chgData name="Ann Harrison" userId="S::aharrison@leadershipniagara.ca::af3733ad-a306-4f54-be63-ef1831104f90" providerId="AD" clId="Web-{3DE802BF-CEAA-90AC-CDDD-9F620A7DCA6E}" dt="2024-10-03T15:21:24.072" v="33" actId="20577"/>
          <ac:spMkLst>
            <pc:docMk/>
            <pc:sldMk cId="2196707270" sldId="347"/>
            <ac:spMk id="2" creationId="{8CB4E48D-A836-B2EE-BC8C-033B6A25922F}"/>
          </ac:spMkLst>
        </pc:spChg>
        <pc:spChg chg="add">
          <ac:chgData name="Ann Harrison" userId="S::aharrison@leadershipniagara.ca::af3733ad-a306-4f54-be63-ef1831104f90" providerId="AD" clId="Web-{3DE802BF-CEAA-90AC-CDDD-9F620A7DCA6E}" dt="2024-10-03T15:21:09.243" v="31"/>
          <ac:spMkLst>
            <pc:docMk/>
            <pc:sldMk cId="2196707270" sldId="347"/>
            <ac:spMk id="8" creationId="{55666830-9A19-4E01-8505-D6C7F9AC5665}"/>
          </ac:spMkLst>
        </pc:spChg>
        <pc:spChg chg="add">
          <ac:chgData name="Ann Harrison" userId="S::aharrison@leadershipniagara.ca::af3733ad-a306-4f54-be63-ef1831104f90" providerId="AD" clId="Web-{3DE802BF-CEAA-90AC-CDDD-9F620A7DCA6E}" dt="2024-10-03T15:21:09.243" v="31"/>
          <ac:spMkLst>
            <pc:docMk/>
            <pc:sldMk cId="2196707270" sldId="347"/>
            <ac:spMk id="10" creationId="{AE9FC877-7FB6-4D22-9988-35420644E202}"/>
          </ac:spMkLst>
        </pc:spChg>
        <pc:spChg chg="add">
          <ac:chgData name="Ann Harrison" userId="S::aharrison@leadershipniagara.ca::af3733ad-a306-4f54-be63-ef1831104f90" providerId="AD" clId="Web-{3DE802BF-CEAA-90AC-CDDD-9F620A7DCA6E}" dt="2024-10-03T15:21:09.243" v="31"/>
          <ac:spMkLst>
            <pc:docMk/>
            <pc:sldMk cId="2196707270" sldId="347"/>
            <ac:spMk id="12" creationId="{E41809D1-F12E-46BB-B804-5F209D325E8B}"/>
          </ac:spMkLst>
        </pc:spChg>
        <pc:spChg chg="add del">
          <ac:chgData name="Ann Harrison" userId="S::aharrison@leadershipniagara.ca::af3733ad-a306-4f54-be63-ef1831104f90" providerId="AD" clId="Web-{3DE802BF-CEAA-90AC-CDDD-9F620A7DCA6E}" dt="2024-10-03T15:21:18.634" v="32"/>
          <ac:spMkLst>
            <pc:docMk/>
            <pc:sldMk cId="2196707270" sldId="347"/>
            <ac:spMk id="14" creationId="{AF2F604E-43BE-4DC3-B983-E071523364F8}"/>
          </ac:spMkLst>
        </pc:spChg>
        <pc:spChg chg="add">
          <ac:chgData name="Ann Harrison" userId="S::aharrison@leadershipniagara.ca::af3733ad-a306-4f54-be63-ef1831104f90" providerId="AD" clId="Web-{3DE802BF-CEAA-90AC-CDDD-9F620A7DCA6E}" dt="2024-10-03T15:21:09.243" v="31"/>
          <ac:spMkLst>
            <pc:docMk/>
            <pc:sldMk cId="2196707270" sldId="347"/>
            <ac:spMk id="16" creationId="{08C9B587-E65E-4B52-B37C-ABEBB6E87928}"/>
          </ac:spMkLst>
        </pc:spChg>
        <pc:picChg chg="add mod">
          <ac:chgData name="Ann Harrison" userId="S::aharrison@leadershipniagara.ca::af3733ad-a306-4f54-be63-ef1831104f90" providerId="AD" clId="Web-{3DE802BF-CEAA-90AC-CDDD-9F620A7DCA6E}" dt="2024-10-03T15:21:09.243" v="31"/>
          <ac:picMkLst>
            <pc:docMk/>
            <pc:sldMk cId="2196707270" sldId="347"/>
            <ac:picMk id="3" creationId="{CAA1622F-6E61-C8C0-7B77-1D22CF81ED9B}"/>
          </ac:picMkLst>
        </pc:picChg>
      </pc:sldChg>
      <pc:sldChg chg="add replId">
        <pc:chgData name="Ann Harrison" userId="S::aharrison@leadershipniagara.ca::af3733ad-a306-4f54-be63-ef1831104f90" providerId="AD" clId="Web-{3DE802BF-CEAA-90AC-CDDD-9F620A7DCA6E}" dt="2024-10-03T15:21:48.557" v="34"/>
        <pc:sldMkLst>
          <pc:docMk/>
          <pc:sldMk cId="670610629" sldId="348"/>
        </pc:sldMkLst>
      </pc:sldChg>
    </pc:docChg>
  </pc:docChgLst>
  <pc:docChgLst>
    <pc:chgData name="Terry Dow" userId="S::tdow@leadershipniagara.ca::62016d61-a357-48d3-8087-3909da3a4d0d" providerId="AD" clId="Web-{0FBEA7BF-3DB2-E660-8507-C56014F82DA6}"/>
    <pc:docChg chg="modSld">
      <pc:chgData name="Terry Dow" userId="S::tdow@leadershipniagara.ca::62016d61-a357-48d3-8087-3909da3a4d0d" providerId="AD" clId="Web-{0FBEA7BF-3DB2-E660-8507-C56014F82DA6}" dt="2024-10-09T16:56:32.267" v="32" actId="1076"/>
      <pc:docMkLst>
        <pc:docMk/>
      </pc:docMkLst>
      <pc:sldChg chg="addSp delSp modSp mod setBg">
        <pc:chgData name="Terry Dow" userId="S::tdow@leadershipniagara.ca::62016d61-a357-48d3-8087-3909da3a4d0d" providerId="AD" clId="Web-{0FBEA7BF-3DB2-E660-8507-C56014F82DA6}" dt="2024-10-09T16:56:32.267" v="32" actId="1076"/>
        <pc:sldMkLst>
          <pc:docMk/>
          <pc:sldMk cId="4109476589" sldId="330"/>
        </pc:sldMkLst>
        <pc:spChg chg="mod">
          <ac:chgData name="Terry Dow" userId="S::tdow@leadershipniagara.ca::62016d61-a357-48d3-8087-3909da3a4d0d" providerId="AD" clId="Web-{0FBEA7BF-3DB2-E660-8507-C56014F82DA6}" dt="2024-10-09T16:54:44.078" v="24" actId="14100"/>
          <ac:spMkLst>
            <pc:docMk/>
            <pc:sldMk cId="4109476589" sldId="330"/>
            <ac:spMk id="2" creationId="{08FC0455-A909-EC96-CBB1-E8427134421F}"/>
          </ac:spMkLst>
        </pc:spChg>
        <pc:spChg chg="mod">
          <ac:chgData name="Terry Dow" userId="S::tdow@leadershipniagara.ca::62016d61-a357-48d3-8087-3909da3a4d0d" providerId="AD" clId="Web-{0FBEA7BF-3DB2-E660-8507-C56014F82DA6}" dt="2024-10-09T16:56:32.267" v="32" actId="1076"/>
          <ac:spMkLst>
            <pc:docMk/>
            <pc:sldMk cId="4109476589" sldId="330"/>
            <ac:spMk id="3" creationId="{9AE9B2EF-529A-4E63-51DE-4299F4BED2EA}"/>
          </ac:spMkLst>
        </pc:spChg>
        <pc:spChg chg="del">
          <ac:chgData name="Terry Dow" userId="S::tdow@leadershipniagara.ca::62016d61-a357-48d3-8087-3909da3a4d0d" providerId="AD" clId="Web-{0FBEA7BF-3DB2-E660-8507-C56014F82DA6}" dt="2024-10-09T16:53:01.437" v="8"/>
          <ac:spMkLst>
            <pc:docMk/>
            <pc:sldMk cId="4109476589" sldId="330"/>
            <ac:spMk id="26" creationId="{5CB593EA-2F98-479F-B4C4-F366571FA64D}"/>
          </ac:spMkLst>
        </pc:spChg>
        <pc:spChg chg="del">
          <ac:chgData name="Terry Dow" userId="S::tdow@leadershipniagara.ca::62016d61-a357-48d3-8087-3909da3a4d0d" providerId="AD" clId="Web-{0FBEA7BF-3DB2-E660-8507-C56014F82DA6}" dt="2024-10-09T16:53:01.437" v="8"/>
          <ac:spMkLst>
            <pc:docMk/>
            <pc:sldMk cId="4109476589" sldId="330"/>
            <ac:spMk id="27" creationId="{39BEB6D0-9E4E-4221-93D1-74ABECEE9EFC}"/>
          </ac:spMkLst>
        </pc:spChg>
        <pc:spChg chg="add">
          <ac:chgData name="Terry Dow" userId="S::tdow@leadershipniagara.ca::62016d61-a357-48d3-8087-3909da3a4d0d" providerId="AD" clId="Web-{0FBEA7BF-3DB2-E660-8507-C56014F82DA6}" dt="2024-10-09T16:53:01.437" v="8"/>
          <ac:spMkLst>
            <pc:docMk/>
            <pc:sldMk cId="4109476589" sldId="330"/>
            <ac:spMk id="32" creationId="{AEECF78C-1048-456C-88A0-441412321169}"/>
          </ac:spMkLst>
        </pc:spChg>
        <pc:spChg chg="add">
          <ac:chgData name="Terry Dow" userId="S::tdow@leadershipniagara.ca::62016d61-a357-48d3-8087-3909da3a4d0d" providerId="AD" clId="Web-{0FBEA7BF-3DB2-E660-8507-C56014F82DA6}" dt="2024-10-09T16:53:01.437" v="8"/>
          <ac:spMkLst>
            <pc:docMk/>
            <pc:sldMk cId="4109476589" sldId="330"/>
            <ac:spMk id="34" creationId="{F4C8155D-EBB3-4B50-B945-2D47A2C5CE37}"/>
          </ac:spMkLst>
        </pc:spChg>
        <pc:spChg chg="add">
          <ac:chgData name="Terry Dow" userId="S::tdow@leadershipniagara.ca::62016d61-a357-48d3-8087-3909da3a4d0d" providerId="AD" clId="Web-{0FBEA7BF-3DB2-E660-8507-C56014F82DA6}" dt="2024-10-09T16:53:01.437" v="8"/>
          <ac:spMkLst>
            <pc:docMk/>
            <pc:sldMk cId="4109476589" sldId="330"/>
            <ac:spMk id="36" creationId="{EE99A833-6C48-4919-98F7-4D15C73698E6}"/>
          </ac:spMkLst>
        </pc:spChg>
        <pc:spChg chg="add">
          <ac:chgData name="Terry Dow" userId="S::tdow@leadershipniagara.ca::62016d61-a357-48d3-8087-3909da3a4d0d" providerId="AD" clId="Web-{0FBEA7BF-3DB2-E660-8507-C56014F82DA6}" dt="2024-10-09T16:53:01.437" v="8"/>
          <ac:spMkLst>
            <pc:docMk/>
            <pc:sldMk cId="4109476589" sldId="330"/>
            <ac:spMk id="38" creationId="{CF523106-7311-45AB-A97A-9BE6E22AC5EB}"/>
          </ac:spMkLst>
        </pc:spChg>
        <pc:spChg chg="add">
          <ac:chgData name="Terry Dow" userId="S::tdow@leadershipniagara.ca::62016d61-a357-48d3-8087-3909da3a4d0d" providerId="AD" clId="Web-{0FBEA7BF-3DB2-E660-8507-C56014F82DA6}" dt="2024-10-09T16:53:01.437" v="8"/>
          <ac:spMkLst>
            <pc:docMk/>
            <pc:sldMk cId="4109476589" sldId="330"/>
            <ac:spMk id="40" creationId="{7C1CFE70-2BD5-4661-8AF9-D097E65E70CE}"/>
          </ac:spMkLst>
        </pc:spChg>
        <pc:spChg chg="add">
          <ac:chgData name="Terry Dow" userId="S::tdow@leadershipniagara.ca::62016d61-a357-48d3-8087-3909da3a4d0d" providerId="AD" clId="Web-{0FBEA7BF-3DB2-E660-8507-C56014F82DA6}" dt="2024-10-09T16:53:01.437" v="8"/>
          <ac:spMkLst>
            <pc:docMk/>
            <pc:sldMk cId="4109476589" sldId="330"/>
            <ac:spMk id="42" creationId="{5A6B4445-DDB3-4971-8FBA-4DCAF08C09F4}"/>
          </ac:spMkLst>
        </pc:spChg>
        <pc:picChg chg="mod ord">
          <ac:chgData name="Terry Dow" userId="S::tdow@leadershipniagara.ca::62016d61-a357-48d3-8087-3909da3a4d0d" providerId="AD" clId="Web-{0FBEA7BF-3DB2-E660-8507-C56014F82DA6}" dt="2024-10-09T16:53:01.437" v="8"/>
          <ac:picMkLst>
            <pc:docMk/>
            <pc:sldMk cId="4109476589" sldId="330"/>
            <ac:picMk id="4" creationId="{93EC03F7-B7F2-976E-9087-EAFCC25148AB}"/>
          </ac:picMkLst>
        </pc:picChg>
        <pc:picChg chg="mod ord">
          <ac:chgData name="Terry Dow" userId="S::tdow@leadershipniagara.ca::62016d61-a357-48d3-8087-3909da3a4d0d" providerId="AD" clId="Web-{0FBEA7BF-3DB2-E660-8507-C56014F82DA6}" dt="2024-10-09T16:53:01.437" v="8"/>
          <ac:picMkLst>
            <pc:docMk/>
            <pc:sldMk cId="4109476589" sldId="330"/>
            <ac:picMk id="5" creationId="{270F9A19-E092-BD42-626B-AD0E18EDE38C}"/>
          </ac:picMkLst>
        </pc:picChg>
        <pc:picChg chg="mod">
          <ac:chgData name="Terry Dow" userId="S::tdow@leadershipniagara.ca::62016d61-a357-48d3-8087-3909da3a4d0d" providerId="AD" clId="Web-{0FBEA7BF-3DB2-E660-8507-C56014F82DA6}" dt="2024-10-09T16:53:01.437" v="8"/>
          <ac:picMkLst>
            <pc:docMk/>
            <pc:sldMk cId="4109476589" sldId="330"/>
            <ac:picMk id="6" creationId="{1B12DBDE-C203-651E-5E89-78A8AC47FACB}"/>
          </ac:picMkLst>
        </pc:picChg>
        <pc:picChg chg="mod ord">
          <ac:chgData name="Terry Dow" userId="S::tdow@leadershipniagara.ca::62016d61-a357-48d3-8087-3909da3a4d0d" providerId="AD" clId="Web-{0FBEA7BF-3DB2-E660-8507-C56014F82DA6}" dt="2024-10-09T16:53:01.437" v="8"/>
          <ac:picMkLst>
            <pc:docMk/>
            <pc:sldMk cId="4109476589" sldId="330"/>
            <ac:picMk id="7" creationId="{38D64881-50DB-28C5-BDD3-0BBEC5D54C9D}"/>
          </ac:picMkLst>
        </pc:picChg>
        <pc:picChg chg="mod ord">
          <ac:chgData name="Terry Dow" userId="S::tdow@leadershipniagara.ca::62016d61-a357-48d3-8087-3909da3a4d0d" providerId="AD" clId="Web-{0FBEA7BF-3DB2-E660-8507-C56014F82DA6}" dt="2024-10-09T16:53:01.437" v="8"/>
          <ac:picMkLst>
            <pc:docMk/>
            <pc:sldMk cId="4109476589" sldId="330"/>
            <ac:picMk id="8" creationId="{5936BC0F-8BD0-BDB3-8CBE-D684ACF5BB42}"/>
          </ac:picMkLst>
        </pc:picChg>
        <pc:picChg chg="del">
          <ac:chgData name="Terry Dow" userId="S::tdow@leadershipniagara.ca::62016d61-a357-48d3-8087-3909da3a4d0d" providerId="AD" clId="Web-{0FBEA7BF-3DB2-E660-8507-C56014F82DA6}" dt="2024-10-09T16:52:23.624" v="3"/>
          <ac:picMkLst>
            <pc:docMk/>
            <pc:sldMk cId="4109476589" sldId="330"/>
            <ac:picMk id="9" creationId="{FCE00B76-BF25-DD9F-C2D8-770A48B1E3C4}"/>
          </ac:picMkLst>
        </pc:picChg>
        <pc:picChg chg="add mod ord">
          <ac:chgData name="Terry Dow" userId="S::tdow@leadershipniagara.ca::62016d61-a357-48d3-8087-3909da3a4d0d" providerId="AD" clId="Web-{0FBEA7BF-3DB2-E660-8507-C56014F82DA6}" dt="2024-10-09T16:53:01.437" v="8"/>
          <ac:picMkLst>
            <pc:docMk/>
            <pc:sldMk cId="4109476589" sldId="330"/>
            <ac:picMk id="10" creationId="{3B19C94C-E1E5-99D1-61A8-253D33573CE1}"/>
          </ac:picMkLst>
        </pc:picChg>
      </pc:sldChg>
    </pc:docChg>
  </pc:docChgLst>
  <pc:docChgLst>
    <pc:chgData name="Terry Dow" userId="S::tdow@leadershipniagara.ca::62016d61-a357-48d3-8087-3909da3a4d0d" providerId="AD" clId="Web-{A80797AB-E47C-A51C-BD4E-772DB63535D8}"/>
    <pc:docChg chg="addSld modSld">
      <pc:chgData name="Terry Dow" userId="S::tdow@leadershipniagara.ca::62016d61-a357-48d3-8087-3909da3a4d0d" providerId="AD" clId="Web-{A80797AB-E47C-A51C-BD4E-772DB63535D8}" dt="2024-10-15T22:16:46.728" v="11" actId="20577"/>
      <pc:docMkLst>
        <pc:docMk/>
      </pc:docMkLst>
      <pc:sldChg chg="modSp new">
        <pc:chgData name="Terry Dow" userId="S::tdow@leadershipniagara.ca::62016d61-a357-48d3-8087-3909da3a4d0d" providerId="AD" clId="Web-{A80797AB-E47C-A51C-BD4E-772DB63535D8}" dt="2024-10-15T22:16:46.728" v="11" actId="20577"/>
        <pc:sldMkLst>
          <pc:docMk/>
          <pc:sldMk cId="3894023578" sldId="359"/>
        </pc:sldMkLst>
        <pc:spChg chg="mod">
          <ac:chgData name="Terry Dow" userId="S::tdow@leadershipniagara.ca::62016d61-a357-48d3-8087-3909da3a4d0d" providerId="AD" clId="Web-{A80797AB-E47C-A51C-BD4E-772DB63535D8}" dt="2024-10-15T22:16:46.728" v="11" actId="20577"/>
          <ac:spMkLst>
            <pc:docMk/>
            <pc:sldMk cId="3894023578" sldId="359"/>
            <ac:spMk id="2" creationId="{67EDBECA-97D0-A17B-7BF0-873A38A825B9}"/>
          </ac:spMkLst>
        </pc:spChg>
      </pc:sldChg>
    </pc:docChg>
  </pc:docChgLst>
  <pc:docChgLst>
    <pc:chgData name="Cadence Delia" userId="S::cdelia@leadershipniagara.ca::622be3f1-e577-4011-8484-2f62f6de27c1" providerId="AD" clId="Web-{9EC7DBB4-5C56-6710-BACF-4C0B86244708}"/>
    <pc:docChg chg="modSld">
      <pc:chgData name="Cadence Delia" userId="S::cdelia@leadershipniagara.ca::622be3f1-e577-4011-8484-2f62f6de27c1" providerId="AD" clId="Web-{9EC7DBB4-5C56-6710-BACF-4C0B86244708}" dt="2024-10-04T16:30:58.056" v="9" actId="1076"/>
      <pc:docMkLst>
        <pc:docMk/>
      </pc:docMkLst>
      <pc:sldChg chg="modSp">
        <pc:chgData name="Cadence Delia" userId="S::cdelia@leadershipniagara.ca::622be3f1-e577-4011-8484-2f62f6de27c1" providerId="AD" clId="Web-{9EC7DBB4-5C56-6710-BACF-4C0B86244708}" dt="2024-10-04T16:30:58.056" v="9" actId="1076"/>
        <pc:sldMkLst>
          <pc:docMk/>
          <pc:sldMk cId="3623904861" sldId="288"/>
        </pc:sldMkLst>
        <pc:picChg chg="mod">
          <ac:chgData name="Cadence Delia" userId="S::cdelia@leadershipniagara.ca::622be3f1-e577-4011-8484-2f62f6de27c1" providerId="AD" clId="Web-{9EC7DBB4-5C56-6710-BACF-4C0B86244708}" dt="2024-10-04T16:30:58.056" v="9" actId="1076"/>
          <ac:picMkLst>
            <pc:docMk/>
            <pc:sldMk cId="3623904861" sldId="288"/>
            <ac:picMk id="8" creationId="{AA78E6E3-7792-84D0-5D77-FDB7600A7539}"/>
          </ac:picMkLst>
        </pc:picChg>
      </pc:sldChg>
    </pc:docChg>
  </pc:docChgLst>
  <pc:docChgLst>
    <pc:chgData name="Terry Dow" userId="S::tdow@leadershipniagara.ca::62016d61-a357-48d3-8087-3909da3a4d0d" providerId="AD" clId="Web-{932DCCCA-95CF-F925-E52D-7A6961A91AE4}"/>
    <pc:docChg chg="addSld">
      <pc:chgData name="Terry Dow" userId="S::tdow@leadershipniagara.ca::62016d61-a357-48d3-8087-3909da3a4d0d" providerId="AD" clId="Web-{932DCCCA-95CF-F925-E52D-7A6961A91AE4}" dt="2024-11-08T16:31:01.695" v="0"/>
      <pc:docMkLst>
        <pc:docMk/>
      </pc:docMkLst>
      <pc:sldChg chg="add replId">
        <pc:chgData name="Terry Dow" userId="S::tdow@leadershipniagara.ca::62016d61-a357-48d3-8087-3909da3a4d0d" providerId="AD" clId="Web-{932DCCCA-95CF-F925-E52D-7A6961A91AE4}" dt="2024-11-08T16:31:01.695" v="0"/>
        <pc:sldMkLst>
          <pc:docMk/>
          <pc:sldMk cId="759736874" sldId="363"/>
        </pc:sldMkLst>
      </pc:sldChg>
    </pc:docChg>
  </pc:docChgLst>
  <pc:docChgLst>
    <pc:chgData name="Terry Dow" userId="S::tdow@leadershipniagara.ca::62016d61-a357-48d3-8087-3909da3a4d0d" providerId="AD" clId="Web-{69F0200A-1E2A-E5D9-C512-1D2A330A7CA7}"/>
    <pc:docChg chg="modSld">
      <pc:chgData name="Terry Dow" userId="S::tdow@leadershipniagara.ca::62016d61-a357-48d3-8087-3909da3a4d0d" providerId="AD" clId="Web-{69F0200A-1E2A-E5D9-C512-1D2A330A7CA7}" dt="2024-10-16T19:57:33.539" v="22" actId="20577"/>
      <pc:docMkLst>
        <pc:docMk/>
      </pc:docMkLst>
      <pc:sldChg chg="modSp">
        <pc:chgData name="Terry Dow" userId="S::tdow@leadershipniagara.ca::62016d61-a357-48d3-8087-3909da3a4d0d" providerId="AD" clId="Web-{69F0200A-1E2A-E5D9-C512-1D2A330A7CA7}" dt="2024-10-16T19:54:06.084" v="12" actId="20577"/>
        <pc:sldMkLst>
          <pc:docMk/>
          <pc:sldMk cId="0" sldId="275"/>
        </pc:sldMkLst>
        <pc:spChg chg="mod">
          <ac:chgData name="Terry Dow" userId="S::tdow@leadershipniagara.ca::62016d61-a357-48d3-8087-3909da3a4d0d" providerId="AD" clId="Web-{69F0200A-1E2A-E5D9-C512-1D2A330A7CA7}" dt="2024-10-16T19:54:06.084" v="12" actId="20577"/>
          <ac:spMkLst>
            <pc:docMk/>
            <pc:sldMk cId="0" sldId="275"/>
            <ac:spMk id="362" creationId="{00000000-0000-0000-0000-000000000000}"/>
          </ac:spMkLst>
        </pc:spChg>
      </pc:sldChg>
      <pc:sldChg chg="modSp">
        <pc:chgData name="Terry Dow" userId="S::tdow@leadershipniagara.ca::62016d61-a357-48d3-8087-3909da3a4d0d" providerId="AD" clId="Web-{69F0200A-1E2A-E5D9-C512-1D2A330A7CA7}" dt="2024-10-16T19:57:02.758" v="18" actId="20577"/>
        <pc:sldMkLst>
          <pc:docMk/>
          <pc:sldMk cId="1735067894" sldId="312"/>
        </pc:sldMkLst>
        <pc:spChg chg="mod">
          <ac:chgData name="Terry Dow" userId="S::tdow@leadershipniagara.ca::62016d61-a357-48d3-8087-3909da3a4d0d" providerId="AD" clId="Web-{69F0200A-1E2A-E5D9-C512-1D2A330A7CA7}" dt="2024-10-16T19:57:02.758" v="18" actId="20577"/>
          <ac:spMkLst>
            <pc:docMk/>
            <pc:sldMk cId="1735067894" sldId="312"/>
            <ac:spMk id="7" creationId="{1CA75BAE-256A-58F5-E595-547F039AF35D}"/>
          </ac:spMkLst>
        </pc:spChg>
      </pc:sldChg>
      <pc:sldChg chg="modSp">
        <pc:chgData name="Terry Dow" userId="S::tdow@leadershipniagara.ca::62016d61-a357-48d3-8087-3909da3a4d0d" providerId="AD" clId="Web-{69F0200A-1E2A-E5D9-C512-1D2A330A7CA7}" dt="2024-10-16T19:53:36.178" v="11" actId="20577"/>
        <pc:sldMkLst>
          <pc:docMk/>
          <pc:sldMk cId="1858999938" sldId="318"/>
        </pc:sldMkLst>
        <pc:spChg chg="mod">
          <ac:chgData name="Terry Dow" userId="S::tdow@leadershipniagara.ca::62016d61-a357-48d3-8087-3909da3a4d0d" providerId="AD" clId="Web-{69F0200A-1E2A-E5D9-C512-1D2A330A7CA7}" dt="2024-10-16T19:53:25.928" v="9" actId="20577"/>
          <ac:spMkLst>
            <pc:docMk/>
            <pc:sldMk cId="1858999938" sldId="318"/>
            <ac:spMk id="2" creationId="{9F15B6E0-D6A0-4226-32A2-54D61B5E64FF}"/>
          </ac:spMkLst>
        </pc:spChg>
        <pc:spChg chg="mod">
          <ac:chgData name="Terry Dow" userId="S::tdow@leadershipniagara.ca::62016d61-a357-48d3-8087-3909da3a4d0d" providerId="AD" clId="Web-{69F0200A-1E2A-E5D9-C512-1D2A330A7CA7}" dt="2024-10-16T19:53:36.178" v="11" actId="20577"/>
          <ac:spMkLst>
            <pc:docMk/>
            <pc:sldMk cId="1858999938" sldId="318"/>
            <ac:spMk id="3" creationId="{5A1232A7-8728-5F50-0910-8C976BC0AA02}"/>
          </ac:spMkLst>
        </pc:spChg>
      </pc:sldChg>
      <pc:sldChg chg="modSp">
        <pc:chgData name="Terry Dow" userId="S::tdow@leadershipniagara.ca::62016d61-a357-48d3-8087-3909da3a4d0d" providerId="AD" clId="Web-{69F0200A-1E2A-E5D9-C512-1D2A330A7CA7}" dt="2024-10-16T19:56:11.304" v="13" actId="20577"/>
        <pc:sldMkLst>
          <pc:docMk/>
          <pc:sldMk cId="1462908970" sldId="319"/>
        </pc:sldMkLst>
        <pc:spChg chg="mod">
          <ac:chgData name="Terry Dow" userId="S::tdow@leadershipniagara.ca::62016d61-a357-48d3-8087-3909da3a4d0d" providerId="AD" clId="Web-{69F0200A-1E2A-E5D9-C512-1D2A330A7CA7}" dt="2024-10-16T19:56:11.304" v="13" actId="20577"/>
          <ac:spMkLst>
            <pc:docMk/>
            <pc:sldMk cId="1462908970" sldId="319"/>
            <ac:spMk id="3" creationId="{CC93C95C-1F04-F0CB-42EA-3141B9CE599A}"/>
          </ac:spMkLst>
        </pc:spChg>
      </pc:sldChg>
      <pc:sldChg chg="modSp">
        <pc:chgData name="Terry Dow" userId="S::tdow@leadershipniagara.ca::62016d61-a357-48d3-8087-3909da3a4d0d" providerId="AD" clId="Web-{69F0200A-1E2A-E5D9-C512-1D2A330A7CA7}" dt="2024-10-16T19:57:33.539" v="22" actId="20577"/>
        <pc:sldMkLst>
          <pc:docMk/>
          <pc:sldMk cId="3929934980" sldId="320"/>
        </pc:sldMkLst>
        <pc:spChg chg="mod">
          <ac:chgData name="Terry Dow" userId="S::tdow@leadershipniagara.ca::62016d61-a357-48d3-8087-3909da3a4d0d" providerId="AD" clId="Web-{69F0200A-1E2A-E5D9-C512-1D2A330A7CA7}" dt="2024-10-16T19:57:33.539" v="22" actId="20577"/>
          <ac:spMkLst>
            <pc:docMk/>
            <pc:sldMk cId="3929934980" sldId="320"/>
            <ac:spMk id="2" creationId="{A8F8052E-0D46-4F91-41AD-FD22E0FF2E19}"/>
          </ac:spMkLst>
        </pc:spChg>
      </pc:sldChg>
      <pc:sldChg chg="modSp">
        <pc:chgData name="Terry Dow" userId="S::tdow@leadershipniagara.ca::62016d61-a357-48d3-8087-3909da3a4d0d" providerId="AD" clId="Web-{69F0200A-1E2A-E5D9-C512-1D2A330A7CA7}" dt="2024-10-16T19:50:13.129" v="3" actId="20577"/>
        <pc:sldMkLst>
          <pc:docMk/>
          <pc:sldMk cId="234930187" sldId="325"/>
        </pc:sldMkLst>
        <pc:spChg chg="mod">
          <ac:chgData name="Terry Dow" userId="S::tdow@leadershipniagara.ca::62016d61-a357-48d3-8087-3909da3a4d0d" providerId="AD" clId="Web-{69F0200A-1E2A-E5D9-C512-1D2A330A7CA7}" dt="2024-10-16T19:50:01.910" v="1" actId="20577"/>
          <ac:spMkLst>
            <pc:docMk/>
            <pc:sldMk cId="234930187" sldId="325"/>
            <ac:spMk id="2" creationId="{ACF5511B-A3D1-C783-B2ED-8F35899922E4}"/>
          </ac:spMkLst>
        </pc:spChg>
        <pc:spChg chg="mod">
          <ac:chgData name="Terry Dow" userId="S::tdow@leadershipniagara.ca::62016d61-a357-48d3-8087-3909da3a4d0d" providerId="AD" clId="Web-{69F0200A-1E2A-E5D9-C512-1D2A330A7CA7}" dt="2024-10-16T19:50:13.129" v="3" actId="20577"/>
          <ac:spMkLst>
            <pc:docMk/>
            <pc:sldMk cId="234930187" sldId="325"/>
            <ac:spMk id="3" creationId="{71EC84D6-3153-E556-5F04-E8BF3BCD0109}"/>
          </ac:spMkLst>
        </pc:spChg>
      </pc:sldChg>
      <pc:sldChg chg="modSp">
        <pc:chgData name="Terry Dow" userId="S::tdow@leadershipniagara.ca::62016d61-a357-48d3-8087-3909da3a4d0d" providerId="AD" clId="Web-{69F0200A-1E2A-E5D9-C512-1D2A330A7CA7}" dt="2024-10-16T19:56:45.679" v="16" actId="20577"/>
        <pc:sldMkLst>
          <pc:docMk/>
          <pc:sldMk cId="1370962490" sldId="337"/>
        </pc:sldMkLst>
        <pc:spChg chg="mod">
          <ac:chgData name="Terry Dow" userId="S::tdow@leadershipniagara.ca::62016d61-a357-48d3-8087-3909da3a4d0d" providerId="AD" clId="Web-{69F0200A-1E2A-E5D9-C512-1D2A330A7CA7}" dt="2024-10-16T19:56:45.679" v="16" actId="20577"/>
          <ac:spMkLst>
            <pc:docMk/>
            <pc:sldMk cId="1370962490" sldId="337"/>
            <ac:spMk id="3" creationId="{28D253AF-E0F3-43C6-15BD-2F1D6E9F0F65}"/>
          </ac:spMkLst>
        </pc:spChg>
      </pc:sldChg>
      <pc:sldChg chg="modSp">
        <pc:chgData name="Terry Dow" userId="S::tdow@leadershipniagara.ca::62016d61-a357-48d3-8087-3909da3a4d0d" providerId="AD" clId="Web-{69F0200A-1E2A-E5D9-C512-1D2A330A7CA7}" dt="2024-10-16T19:56:28.664" v="14" actId="20577"/>
        <pc:sldMkLst>
          <pc:docMk/>
          <pc:sldMk cId="3582454975" sldId="344"/>
        </pc:sldMkLst>
        <pc:spChg chg="mod">
          <ac:chgData name="Terry Dow" userId="S::tdow@leadershipniagara.ca::62016d61-a357-48d3-8087-3909da3a4d0d" providerId="AD" clId="Web-{69F0200A-1E2A-E5D9-C512-1D2A330A7CA7}" dt="2024-10-16T19:56:28.664" v="14" actId="20577"/>
          <ac:spMkLst>
            <pc:docMk/>
            <pc:sldMk cId="3582454975" sldId="344"/>
            <ac:spMk id="3" creationId="{C7D8A9F8-F1D0-6F47-3DA8-FDAA32D428FF}"/>
          </ac:spMkLst>
        </pc:spChg>
      </pc:sldChg>
      <pc:sldChg chg="modSp">
        <pc:chgData name="Terry Dow" userId="S::tdow@leadershipniagara.ca::62016d61-a357-48d3-8087-3909da3a4d0d" providerId="AD" clId="Web-{69F0200A-1E2A-E5D9-C512-1D2A330A7CA7}" dt="2024-10-16T19:57:13.977" v="19" actId="20577"/>
        <pc:sldMkLst>
          <pc:docMk/>
          <pc:sldMk cId="1739264156" sldId="345"/>
        </pc:sldMkLst>
        <pc:spChg chg="mod">
          <ac:chgData name="Terry Dow" userId="S::tdow@leadershipniagara.ca::62016d61-a357-48d3-8087-3909da3a4d0d" providerId="AD" clId="Web-{69F0200A-1E2A-E5D9-C512-1D2A330A7CA7}" dt="2024-10-16T19:57:13.977" v="19" actId="20577"/>
          <ac:spMkLst>
            <pc:docMk/>
            <pc:sldMk cId="1739264156" sldId="345"/>
            <ac:spMk id="3" creationId="{0603C39D-3179-4495-C9CC-C6D35B17DC0E}"/>
          </ac:spMkLst>
        </pc:spChg>
      </pc:sldChg>
      <pc:sldChg chg="modSp">
        <pc:chgData name="Terry Dow" userId="S::tdow@leadershipniagara.ca::62016d61-a357-48d3-8087-3909da3a4d0d" providerId="AD" clId="Web-{69F0200A-1E2A-E5D9-C512-1D2A330A7CA7}" dt="2024-10-16T19:51:11.145" v="6" actId="20577"/>
        <pc:sldMkLst>
          <pc:docMk/>
          <pc:sldMk cId="1832252431" sldId="358"/>
        </pc:sldMkLst>
        <pc:spChg chg="mod">
          <ac:chgData name="Terry Dow" userId="S::tdow@leadershipniagara.ca::62016d61-a357-48d3-8087-3909da3a4d0d" providerId="AD" clId="Web-{69F0200A-1E2A-E5D9-C512-1D2A330A7CA7}" dt="2024-10-16T19:51:11.145" v="6" actId="20577"/>
          <ac:spMkLst>
            <pc:docMk/>
            <pc:sldMk cId="1832252431" sldId="358"/>
            <ac:spMk id="2" creationId="{3A30193A-FA2E-5A6A-4EAF-A3972C357C3A}"/>
          </ac:spMkLst>
        </pc:spChg>
      </pc:sldChg>
      <pc:sldChg chg="modSp">
        <pc:chgData name="Terry Dow" userId="S::tdow@leadershipniagara.ca::62016d61-a357-48d3-8087-3909da3a4d0d" providerId="AD" clId="Web-{69F0200A-1E2A-E5D9-C512-1D2A330A7CA7}" dt="2024-10-16T19:50:47.504" v="4" actId="20577"/>
        <pc:sldMkLst>
          <pc:docMk/>
          <pc:sldMk cId="3894023578" sldId="359"/>
        </pc:sldMkLst>
        <pc:spChg chg="mod">
          <ac:chgData name="Terry Dow" userId="S::tdow@leadershipniagara.ca::62016d61-a357-48d3-8087-3909da3a4d0d" providerId="AD" clId="Web-{69F0200A-1E2A-E5D9-C512-1D2A330A7CA7}" dt="2024-10-16T19:50:47.504" v="4" actId="20577"/>
          <ac:spMkLst>
            <pc:docMk/>
            <pc:sldMk cId="3894023578" sldId="359"/>
            <ac:spMk id="7" creationId="{27328104-FC2D-29C3-B055-B11A4F0B8E3B}"/>
          </ac:spMkLst>
        </pc:spChg>
      </pc:sldChg>
    </pc:docChg>
  </pc:docChgLst>
  <pc:docChgLst>
    <pc:chgData name="Terry Dow" userId="S::tdow@leadershipniagara.ca::62016d61-a357-48d3-8087-3909da3a4d0d" providerId="AD" clId="Web-{09AF4013-32BE-C36D-494D-1CA57419E61B}"/>
    <pc:docChg chg="addSld modSld sldOrd">
      <pc:chgData name="Terry Dow" userId="S::tdow@leadershipniagara.ca::62016d61-a357-48d3-8087-3909da3a4d0d" providerId="AD" clId="Web-{09AF4013-32BE-C36D-494D-1CA57419E61B}" dt="2024-10-15T22:54:31.617" v="375"/>
      <pc:docMkLst>
        <pc:docMk/>
      </pc:docMkLst>
      <pc:sldChg chg="ord">
        <pc:chgData name="Terry Dow" userId="S::tdow@leadershipniagara.ca::62016d61-a357-48d3-8087-3909da3a4d0d" providerId="AD" clId="Web-{09AF4013-32BE-C36D-494D-1CA57419E61B}" dt="2024-10-15T22:47:43.377" v="360"/>
        <pc:sldMkLst>
          <pc:docMk/>
          <pc:sldMk cId="159557298" sldId="355"/>
        </pc:sldMkLst>
      </pc:sldChg>
      <pc:sldChg chg="addSp delSp modSp mod setBg">
        <pc:chgData name="Terry Dow" userId="S::tdow@leadershipniagara.ca::62016d61-a357-48d3-8087-3909da3a4d0d" providerId="AD" clId="Web-{09AF4013-32BE-C36D-494D-1CA57419E61B}" dt="2024-10-15T22:34:01.005" v="243" actId="20577"/>
        <pc:sldMkLst>
          <pc:docMk/>
          <pc:sldMk cId="3894023578" sldId="359"/>
        </pc:sldMkLst>
        <pc:spChg chg="mod ord">
          <ac:chgData name="Terry Dow" userId="S::tdow@leadershipniagara.ca::62016d61-a357-48d3-8087-3909da3a4d0d" providerId="AD" clId="Web-{09AF4013-32BE-C36D-494D-1CA57419E61B}" dt="2024-10-15T22:29:29.829" v="167" actId="14100"/>
          <ac:spMkLst>
            <pc:docMk/>
            <pc:sldMk cId="3894023578" sldId="359"/>
            <ac:spMk id="2" creationId="{67EDBECA-97D0-A17B-7BF0-873A38A825B9}"/>
          </ac:spMkLst>
        </pc:spChg>
        <pc:spChg chg="del">
          <ac:chgData name="Terry Dow" userId="S::tdow@leadershipniagara.ca::62016d61-a357-48d3-8087-3909da3a4d0d" providerId="AD" clId="Web-{09AF4013-32BE-C36D-494D-1CA57419E61B}" dt="2024-10-15T22:22:18.744" v="0"/>
          <ac:spMkLst>
            <pc:docMk/>
            <pc:sldMk cId="3894023578" sldId="359"/>
            <ac:spMk id="3" creationId="{DBD2FFC5-EA9E-E69B-A750-AE3FAB80473F}"/>
          </ac:spMkLst>
        </pc:spChg>
        <pc:spChg chg="add del">
          <ac:chgData name="Terry Dow" userId="S::tdow@leadershipniagara.ca::62016d61-a357-48d3-8087-3909da3a4d0d" providerId="AD" clId="Web-{09AF4013-32BE-C36D-494D-1CA57419E61B}" dt="2024-10-15T22:22:19.072" v="3"/>
          <ac:spMkLst>
            <pc:docMk/>
            <pc:sldMk cId="3894023578" sldId="359"/>
            <ac:spMk id="5" creationId="{56580C77-D252-3181-C695-3D4C65069945}"/>
          </ac:spMkLst>
        </pc:spChg>
        <pc:spChg chg="add del">
          <ac:chgData name="Terry Dow" userId="S::tdow@leadershipniagara.ca::62016d61-a357-48d3-8087-3909da3a4d0d" providerId="AD" clId="Web-{09AF4013-32BE-C36D-494D-1CA57419E61B}" dt="2024-10-15T22:22:22.994" v="5"/>
          <ac:spMkLst>
            <pc:docMk/>
            <pc:sldMk cId="3894023578" sldId="359"/>
            <ac:spMk id="6" creationId="{4D884F17-7EE6-ADCA-6355-2D47EDAA46E7}"/>
          </ac:spMkLst>
        </pc:spChg>
        <pc:spChg chg="add mod">
          <ac:chgData name="Terry Dow" userId="S::tdow@leadershipniagara.ca::62016d61-a357-48d3-8087-3909da3a4d0d" providerId="AD" clId="Web-{09AF4013-32BE-C36D-494D-1CA57419E61B}" dt="2024-10-15T22:34:01.005" v="243" actId="20577"/>
          <ac:spMkLst>
            <pc:docMk/>
            <pc:sldMk cId="3894023578" sldId="359"/>
            <ac:spMk id="7" creationId="{27328104-FC2D-29C3-B055-B11A4F0B8E3B}"/>
          </ac:spMkLst>
        </pc:spChg>
        <pc:spChg chg="add del mod">
          <ac:chgData name="Terry Dow" userId="S::tdow@leadershipniagara.ca::62016d61-a357-48d3-8087-3909da3a4d0d" providerId="AD" clId="Web-{09AF4013-32BE-C36D-494D-1CA57419E61B}" dt="2024-10-15T22:29:07.578" v="165"/>
          <ac:spMkLst>
            <pc:docMk/>
            <pc:sldMk cId="3894023578" sldId="359"/>
            <ac:spMk id="8" creationId="{ED813EFE-5085-834D-9317-3E760B054755}"/>
          </ac:spMkLst>
        </pc:spChg>
        <pc:spChg chg="add mod">
          <ac:chgData name="Terry Dow" userId="S::tdow@leadershipniagara.ca::62016d61-a357-48d3-8087-3909da3a4d0d" providerId="AD" clId="Web-{09AF4013-32BE-C36D-494D-1CA57419E61B}" dt="2024-10-15T22:30:40.986" v="169" actId="14100"/>
          <ac:spMkLst>
            <pc:docMk/>
            <pc:sldMk cId="3894023578" sldId="359"/>
            <ac:spMk id="10" creationId="{98C3DF77-2180-2E80-5A64-FB6609B8A7F3}"/>
          </ac:spMkLst>
        </pc:spChg>
        <pc:spChg chg="add del">
          <ac:chgData name="Terry Dow" userId="S::tdow@leadershipniagara.ca::62016d61-a357-48d3-8087-3909da3a4d0d" providerId="AD" clId="Web-{09AF4013-32BE-C36D-494D-1CA57419E61B}" dt="2024-10-15T22:24:38.637" v="122"/>
          <ac:spMkLst>
            <pc:docMk/>
            <pc:sldMk cId="3894023578" sldId="359"/>
            <ac:spMk id="12" creationId="{8181FC64-B306-4821-98E2-780662EFC486}"/>
          </ac:spMkLst>
        </pc:spChg>
        <pc:spChg chg="add del">
          <ac:chgData name="Terry Dow" userId="S::tdow@leadershipniagara.ca::62016d61-a357-48d3-8087-3909da3a4d0d" providerId="AD" clId="Web-{09AF4013-32BE-C36D-494D-1CA57419E61B}" dt="2024-10-15T22:24:38.637" v="122"/>
          <ac:spMkLst>
            <pc:docMk/>
            <pc:sldMk cId="3894023578" sldId="359"/>
            <ac:spMk id="14" creationId="{5871FC61-DD4E-47D4-81FD-8A7E7D12B371}"/>
          </ac:spMkLst>
        </pc:spChg>
        <pc:spChg chg="add del">
          <ac:chgData name="Terry Dow" userId="S::tdow@leadershipniagara.ca::62016d61-a357-48d3-8087-3909da3a4d0d" providerId="AD" clId="Web-{09AF4013-32BE-C36D-494D-1CA57419E61B}" dt="2024-10-15T22:24:38.637" v="122"/>
          <ac:spMkLst>
            <pc:docMk/>
            <pc:sldMk cId="3894023578" sldId="359"/>
            <ac:spMk id="16" creationId="{F9EC3F91-A75C-4F74-867E-E4C28C13546B}"/>
          </ac:spMkLst>
        </pc:spChg>
        <pc:spChg chg="add del">
          <ac:chgData name="Terry Dow" userId="S::tdow@leadershipniagara.ca::62016d61-a357-48d3-8087-3909da3a4d0d" providerId="AD" clId="Web-{09AF4013-32BE-C36D-494D-1CA57419E61B}" dt="2024-10-15T22:24:38.637" v="122"/>
          <ac:spMkLst>
            <pc:docMk/>
            <pc:sldMk cId="3894023578" sldId="359"/>
            <ac:spMk id="18" creationId="{829A1E2C-5AC8-40FC-99E9-832069D39792}"/>
          </ac:spMkLst>
        </pc:spChg>
        <pc:spChg chg="add del">
          <ac:chgData name="Terry Dow" userId="S::tdow@leadershipniagara.ca::62016d61-a357-48d3-8087-3909da3a4d0d" providerId="AD" clId="Web-{09AF4013-32BE-C36D-494D-1CA57419E61B}" dt="2024-10-15T22:25:02.497" v="124"/>
          <ac:spMkLst>
            <pc:docMk/>
            <pc:sldMk cId="3894023578" sldId="359"/>
            <ac:spMk id="23" creationId="{F13C74B1-5B17-4795-BED0-7140497B445A}"/>
          </ac:spMkLst>
        </pc:spChg>
        <pc:spChg chg="add del">
          <ac:chgData name="Terry Dow" userId="S::tdow@leadershipniagara.ca::62016d61-a357-48d3-8087-3909da3a4d0d" providerId="AD" clId="Web-{09AF4013-32BE-C36D-494D-1CA57419E61B}" dt="2024-10-15T22:25:02.497" v="124"/>
          <ac:spMkLst>
            <pc:docMk/>
            <pc:sldMk cId="3894023578" sldId="359"/>
            <ac:spMk id="25" creationId="{D4974D33-8DC5-464E-8C6D-BE58F0669C17}"/>
          </ac:spMkLst>
        </pc:spChg>
        <pc:spChg chg="add del">
          <ac:chgData name="Terry Dow" userId="S::tdow@leadershipniagara.ca::62016d61-a357-48d3-8087-3909da3a4d0d" providerId="AD" clId="Web-{09AF4013-32BE-C36D-494D-1CA57419E61B}" dt="2024-10-15T22:26:39.904" v="136"/>
          <ac:spMkLst>
            <pc:docMk/>
            <pc:sldMk cId="3894023578" sldId="359"/>
            <ac:spMk id="30" creationId="{04812C46-200A-4DEB-A05E-3ED6C68C2387}"/>
          </ac:spMkLst>
        </pc:spChg>
        <pc:spChg chg="add del">
          <ac:chgData name="Terry Dow" userId="S::tdow@leadershipniagara.ca::62016d61-a357-48d3-8087-3909da3a4d0d" providerId="AD" clId="Web-{09AF4013-32BE-C36D-494D-1CA57419E61B}" dt="2024-10-15T22:26:39.904" v="136"/>
          <ac:spMkLst>
            <pc:docMk/>
            <pc:sldMk cId="3894023578" sldId="359"/>
            <ac:spMk id="32" creationId="{D1EA859B-E555-4109-94F3-6700E046E008}"/>
          </ac:spMkLst>
        </pc:spChg>
        <pc:picChg chg="add mod ord">
          <ac:chgData name="Terry Dow" userId="S::tdow@leadershipniagara.ca::62016d61-a357-48d3-8087-3909da3a4d0d" providerId="AD" clId="Web-{09AF4013-32BE-C36D-494D-1CA57419E61B}" dt="2024-10-15T22:28:55.156" v="163" actId="14100"/>
          <ac:picMkLst>
            <pc:docMk/>
            <pc:sldMk cId="3894023578" sldId="359"/>
            <ac:picMk id="4" creationId="{E8C7A367-B18B-C4BE-E1F2-1220B7F7142D}"/>
          </ac:picMkLst>
        </pc:picChg>
      </pc:sldChg>
      <pc:sldChg chg="addSp delSp modSp new mod ord setBg">
        <pc:chgData name="Terry Dow" userId="S::tdow@leadershipniagara.ca::62016d61-a357-48d3-8087-3909da3a4d0d" providerId="AD" clId="Web-{09AF4013-32BE-C36D-494D-1CA57419E61B}" dt="2024-10-15T22:51:11.692" v="370" actId="20577"/>
        <pc:sldMkLst>
          <pc:docMk/>
          <pc:sldMk cId="4036968513" sldId="360"/>
        </pc:sldMkLst>
        <pc:spChg chg="mod">
          <ac:chgData name="Terry Dow" userId="S::tdow@leadershipniagara.ca::62016d61-a357-48d3-8087-3909da3a4d0d" providerId="AD" clId="Web-{09AF4013-32BE-C36D-494D-1CA57419E61B}" dt="2024-10-15T22:51:11.692" v="370" actId="20577"/>
          <ac:spMkLst>
            <pc:docMk/>
            <pc:sldMk cId="4036968513" sldId="360"/>
            <ac:spMk id="2" creationId="{E3DE0D0A-125C-5E01-3349-3293CC0C77A8}"/>
          </ac:spMkLst>
        </pc:spChg>
        <pc:spChg chg="del">
          <ac:chgData name="Terry Dow" userId="S::tdow@leadershipniagara.ca::62016d61-a357-48d3-8087-3909da3a4d0d" providerId="AD" clId="Web-{09AF4013-32BE-C36D-494D-1CA57419E61B}" dt="2024-10-15T22:35:26.928" v="267"/>
          <ac:spMkLst>
            <pc:docMk/>
            <pc:sldMk cId="4036968513" sldId="360"/>
            <ac:spMk id="3" creationId="{3F945569-C61C-EEC9-73D3-CF7858D23367}"/>
          </ac:spMkLst>
        </pc:spChg>
        <pc:spChg chg="add del mod">
          <ac:chgData name="Terry Dow" userId="S::tdow@leadershipniagara.ca::62016d61-a357-48d3-8087-3909da3a4d0d" providerId="AD" clId="Web-{09AF4013-32BE-C36D-494D-1CA57419E61B}" dt="2024-10-15T22:43:50.279" v="336"/>
          <ac:spMkLst>
            <pc:docMk/>
            <pc:sldMk cId="4036968513" sldId="360"/>
            <ac:spMk id="16" creationId="{A4AE07EB-D891-9731-E301-77D6F354F820}"/>
          </ac:spMkLst>
        </pc:spChg>
        <pc:spChg chg="add">
          <ac:chgData name="Terry Dow" userId="S::tdow@leadershipniagara.ca::62016d61-a357-48d3-8087-3909da3a4d0d" providerId="AD" clId="Web-{09AF4013-32BE-C36D-494D-1CA57419E61B}" dt="2024-10-15T22:47:18.548" v="358"/>
          <ac:spMkLst>
            <pc:docMk/>
            <pc:sldMk cId="4036968513" sldId="360"/>
            <ac:spMk id="22" creationId="{72018E1B-E0B9-4440-AFF3-4112E50A2763}"/>
          </ac:spMkLst>
        </pc:spChg>
        <pc:picChg chg="add del mod ord">
          <ac:chgData name="Terry Dow" userId="S::tdow@leadershipniagara.ca::62016d61-a357-48d3-8087-3909da3a4d0d" providerId="AD" clId="Web-{09AF4013-32BE-C36D-494D-1CA57419E61B}" dt="2024-10-15T22:43:38.342" v="334"/>
          <ac:picMkLst>
            <pc:docMk/>
            <pc:sldMk cId="4036968513" sldId="360"/>
            <ac:picMk id="4" creationId="{25616CB4-7800-90A0-07D1-23B2C6B16DE2}"/>
          </ac:picMkLst>
        </pc:picChg>
        <pc:picChg chg="add del mod">
          <ac:chgData name="Terry Dow" userId="S::tdow@leadershipniagara.ca::62016d61-a357-48d3-8087-3909da3a4d0d" providerId="AD" clId="Web-{09AF4013-32BE-C36D-494D-1CA57419E61B}" dt="2024-10-15T22:44:09.983" v="338"/>
          <ac:picMkLst>
            <pc:docMk/>
            <pc:sldMk cId="4036968513" sldId="360"/>
            <ac:picMk id="5" creationId="{07094654-61D5-D8B8-809B-5D6C08D5A534}"/>
          </ac:picMkLst>
        </pc:picChg>
        <pc:picChg chg="add del mod">
          <ac:chgData name="Terry Dow" userId="S::tdow@leadershipniagara.ca::62016d61-a357-48d3-8087-3909da3a4d0d" providerId="AD" clId="Web-{09AF4013-32BE-C36D-494D-1CA57419E61B}" dt="2024-10-15T22:45:06.406" v="345"/>
          <ac:picMkLst>
            <pc:docMk/>
            <pc:sldMk cId="4036968513" sldId="360"/>
            <ac:picMk id="6" creationId="{B5041C52-A5F7-6724-8BDE-109F1E07773A}"/>
          </ac:picMkLst>
        </pc:picChg>
        <pc:picChg chg="add del mod">
          <ac:chgData name="Terry Dow" userId="S::tdow@leadershipniagara.ca::62016d61-a357-48d3-8087-3909da3a4d0d" providerId="AD" clId="Web-{09AF4013-32BE-C36D-494D-1CA57419E61B}" dt="2024-10-15T22:45:16.156" v="348"/>
          <ac:picMkLst>
            <pc:docMk/>
            <pc:sldMk cId="4036968513" sldId="360"/>
            <ac:picMk id="7" creationId="{A0904111-3416-984B-FC5E-D070B5C654D0}"/>
          </ac:picMkLst>
        </pc:picChg>
        <pc:picChg chg="add mod">
          <ac:chgData name="Terry Dow" userId="S::tdow@leadershipniagara.ca::62016d61-a357-48d3-8087-3909da3a4d0d" providerId="AD" clId="Web-{09AF4013-32BE-C36D-494D-1CA57419E61B}" dt="2024-10-15T22:47:18.548" v="358"/>
          <ac:picMkLst>
            <pc:docMk/>
            <pc:sldMk cId="4036968513" sldId="360"/>
            <ac:picMk id="8" creationId="{699F4CCD-C86C-5E20-45DF-D53DD34052BC}"/>
          </ac:picMkLst>
        </pc:picChg>
        <pc:picChg chg="add mod">
          <ac:chgData name="Terry Dow" userId="S::tdow@leadershipniagara.ca::62016d61-a357-48d3-8087-3909da3a4d0d" providerId="AD" clId="Web-{09AF4013-32BE-C36D-494D-1CA57419E61B}" dt="2024-10-15T22:47:18.548" v="358"/>
          <ac:picMkLst>
            <pc:docMk/>
            <pc:sldMk cId="4036968513" sldId="360"/>
            <ac:picMk id="9" creationId="{DA56E053-12ED-E3AC-98F6-0BEA65F152A2}"/>
          </ac:picMkLst>
        </pc:picChg>
        <pc:picChg chg="add del mod">
          <ac:chgData name="Terry Dow" userId="S::tdow@leadershipniagara.ca::62016d61-a357-48d3-8087-3909da3a4d0d" providerId="AD" clId="Web-{09AF4013-32BE-C36D-494D-1CA57419E61B}" dt="2024-10-15T22:43:14.763" v="332"/>
          <ac:picMkLst>
            <pc:docMk/>
            <pc:sldMk cId="4036968513" sldId="360"/>
            <ac:picMk id="10" creationId="{7366DC24-2AD0-2263-AA53-84689779F28C}"/>
          </ac:picMkLst>
        </pc:picChg>
        <pc:picChg chg="add del mod">
          <ac:chgData name="Terry Dow" userId="S::tdow@leadershipniagara.ca::62016d61-a357-48d3-8087-3909da3a4d0d" providerId="AD" clId="Web-{09AF4013-32BE-C36D-494D-1CA57419E61B}" dt="2024-10-15T22:44:27.639" v="340"/>
          <ac:picMkLst>
            <pc:docMk/>
            <pc:sldMk cId="4036968513" sldId="360"/>
            <ac:picMk id="11" creationId="{E93A8DCD-35F6-7516-85D5-856FF94E26EB}"/>
          </ac:picMkLst>
        </pc:picChg>
        <pc:picChg chg="add del mod">
          <ac:chgData name="Terry Dow" userId="S::tdow@leadershipniagara.ca::62016d61-a357-48d3-8087-3909da3a4d0d" providerId="AD" clId="Web-{09AF4013-32BE-C36D-494D-1CA57419E61B}" dt="2024-10-15T22:46:02.203" v="355"/>
          <ac:picMkLst>
            <pc:docMk/>
            <pc:sldMk cId="4036968513" sldId="360"/>
            <ac:picMk id="12" creationId="{B368223B-54E3-BA58-6849-C1950CC17754}"/>
          </ac:picMkLst>
        </pc:picChg>
        <pc:picChg chg="add del mod">
          <ac:chgData name="Terry Dow" userId="S::tdow@leadershipniagara.ca::62016d61-a357-48d3-8087-3909da3a4d0d" providerId="AD" clId="Web-{09AF4013-32BE-C36D-494D-1CA57419E61B}" dt="2024-10-15T22:44:53.874" v="343"/>
          <ac:picMkLst>
            <pc:docMk/>
            <pc:sldMk cId="4036968513" sldId="360"/>
            <ac:picMk id="13" creationId="{0129D7C5-8550-4DDD-10A6-B59AC39E2F4C}"/>
          </ac:picMkLst>
        </pc:picChg>
        <pc:picChg chg="add mod ord">
          <ac:chgData name="Terry Dow" userId="S::tdow@leadershipniagara.ca::62016d61-a357-48d3-8087-3909da3a4d0d" providerId="AD" clId="Web-{09AF4013-32BE-C36D-494D-1CA57419E61B}" dt="2024-10-15T22:47:18.548" v="358"/>
          <ac:picMkLst>
            <pc:docMk/>
            <pc:sldMk cId="4036968513" sldId="360"/>
            <ac:picMk id="14" creationId="{24A6B19B-9E65-0C9C-3C5C-BFE8880AB855}"/>
          </ac:picMkLst>
        </pc:picChg>
        <pc:picChg chg="add mod">
          <ac:chgData name="Terry Dow" userId="S::tdow@leadershipniagara.ca::62016d61-a357-48d3-8087-3909da3a4d0d" providerId="AD" clId="Web-{09AF4013-32BE-C36D-494D-1CA57419E61B}" dt="2024-10-15T22:47:18.548" v="358"/>
          <ac:picMkLst>
            <pc:docMk/>
            <pc:sldMk cId="4036968513" sldId="360"/>
            <ac:picMk id="17" creationId="{9CB9EB31-AA5A-843F-6A96-58190DADF502}"/>
          </ac:picMkLst>
        </pc:picChg>
      </pc:sldChg>
      <pc:sldChg chg="addSp delSp modSp new ord">
        <pc:chgData name="Terry Dow" userId="S::tdow@leadershipniagara.ca::62016d61-a357-48d3-8087-3909da3a4d0d" providerId="AD" clId="Web-{09AF4013-32BE-C36D-494D-1CA57419E61B}" dt="2024-10-15T22:50:45.567" v="368"/>
        <pc:sldMkLst>
          <pc:docMk/>
          <pc:sldMk cId="733503195" sldId="361"/>
        </pc:sldMkLst>
        <pc:spChg chg="del">
          <ac:chgData name="Terry Dow" userId="S::tdow@leadershipniagara.ca::62016d61-a357-48d3-8087-3909da3a4d0d" providerId="AD" clId="Web-{09AF4013-32BE-C36D-494D-1CA57419E61B}" dt="2024-10-15T22:43:19.669" v="333"/>
          <ac:spMkLst>
            <pc:docMk/>
            <pc:sldMk cId="733503195" sldId="361"/>
            <ac:spMk id="3" creationId="{779DA343-2074-E9D6-C394-A30FFF196156}"/>
          </ac:spMkLst>
        </pc:spChg>
        <pc:picChg chg="add mod ord">
          <ac:chgData name="Terry Dow" userId="S::tdow@leadershipniagara.ca::62016d61-a357-48d3-8087-3909da3a4d0d" providerId="AD" clId="Web-{09AF4013-32BE-C36D-494D-1CA57419E61B}" dt="2024-10-15T22:43:19.669" v="333"/>
          <ac:picMkLst>
            <pc:docMk/>
            <pc:sldMk cId="733503195" sldId="361"/>
            <ac:picMk id="4" creationId="{0BF7B579-15AA-547A-2AE1-45EC10D79F9F}"/>
          </ac:picMkLst>
        </pc:picChg>
        <pc:picChg chg="add mod">
          <ac:chgData name="Terry Dow" userId="S::tdow@leadershipniagara.ca::62016d61-a357-48d3-8087-3909da3a4d0d" providerId="AD" clId="Web-{09AF4013-32BE-C36D-494D-1CA57419E61B}" dt="2024-10-15T22:44:05.639" v="337" actId="1076"/>
          <ac:picMkLst>
            <pc:docMk/>
            <pc:sldMk cId="733503195" sldId="361"/>
            <ac:picMk id="5" creationId="{13E22533-5D5A-30E0-CC43-4ACFFB2A15A0}"/>
          </ac:picMkLst>
        </pc:picChg>
        <pc:picChg chg="add mod">
          <ac:chgData name="Terry Dow" userId="S::tdow@leadershipniagara.ca::62016d61-a357-48d3-8087-3909da3a4d0d" providerId="AD" clId="Web-{09AF4013-32BE-C36D-494D-1CA57419E61B}" dt="2024-10-15T22:44:13.795" v="339"/>
          <ac:picMkLst>
            <pc:docMk/>
            <pc:sldMk cId="733503195" sldId="361"/>
            <ac:picMk id="6" creationId="{0DE072D0-88C2-77ED-6F77-D2917E0A2DD1}"/>
          </ac:picMkLst>
        </pc:picChg>
        <pc:picChg chg="add mod">
          <ac:chgData name="Terry Dow" userId="S::tdow@leadershipniagara.ca::62016d61-a357-48d3-8087-3909da3a4d0d" providerId="AD" clId="Web-{09AF4013-32BE-C36D-494D-1CA57419E61B}" dt="2024-10-15T22:44:35.046" v="342" actId="1076"/>
          <ac:picMkLst>
            <pc:docMk/>
            <pc:sldMk cId="733503195" sldId="361"/>
            <ac:picMk id="7" creationId="{D3F187E1-4937-BCD6-A9B6-FA0EB091EA55}"/>
          </ac:picMkLst>
        </pc:picChg>
        <pc:picChg chg="add mod">
          <ac:chgData name="Terry Dow" userId="S::tdow@leadershipniagara.ca::62016d61-a357-48d3-8087-3909da3a4d0d" providerId="AD" clId="Web-{09AF4013-32BE-C36D-494D-1CA57419E61B}" dt="2024-10-15T22:44:58.015" v="344"/>
          <ac:picMkLst>
            <pc:docMk/>
            <pc:sldMk cId="733503195" sldId="361"/>
            <ac:picMk id="8" creationId="{993E312C-02B4-A9C4-0239-50FC95B4A08F}"/>
          </ac:picMkLst>
        </pc:picChg>
        <pc:picChg chg="add mod">
          <ac:chgData name="Terry Dow" userId="S::tdow@leadershipniagara.ca::62016d61-a357-48d3-8087-3909da3a4d0d" providerId="AD" clId="Web-{09AF4013-32BE-C36D-494D-1CA57419E61B}" dt="2024-10-15T22:45:11.827" v="347" actId="1076"/>
          <ac:picMkLst>
            <pc:docMk/>
            <pc:sldMk cId="733503195" sldId="361"/>
            <ac:picMk id="9" creationId="{2CA51CDB-476B-5175-769F-399F2BB3DF3E}"/>
          </ac:picMkLst>
        </pc:picChg>
        <pc:picChg chg="add del mod">
          <ac:chgData name="Terry Dow" userId="S::tdow@leadershipniagara.ca::62016d61-a357-48d3-8087-3909da3a4d0d" providerId="AD" clId="Web-{09AF4013-32BE-C36D-494D-1CA57419E61B}" dt="2024-10-15T22:45:56.453" v="353"/>
          <ac:picMkLst>
            <pc:docMk/>
            <pc:sldMk cId="733503195" sldId="361"/>
            <ac:picMk id="10" creationId="{AD323EE3-D4F6-E14B-B7B3-041AA8D3B721}"/>
          </ac:picMkLst>
        </pc:picChg>
        <pc:picChg chg="add mod">
          <ac:chgData name="Terry Dow" userId="S::tdow@leadershipniagara.ca::62016d61-a357-48d3-8087-3909da3a4d0d" providerId="AD" clId="Web-{09AF4013-32BE-C36D-494D-1CA57419E61B}" dt="2024-10-15T22:46:15.844" v="357" actId="1076"/>
          <ac:picMkLst>
            <pc:docMk/>
            <pc:sldMk cId="733503195" sldId="361"/>
            <ac:picMk id="11" creationId="{F37BE303-962E-2F0B-0F19-2A320BAE6DE7}"/>
          </ac:picMkLst>
        </pc:picChg>
      </pc:sldChg>
      <pc:sldChg chg="modSp add ord replId">
        <pc:chgData name="Terry Dow" userId="S::tdow@leadershipniagara.ca::62016d61-a357-48d3-8087-3909da3a4d0d" providerId="AD" clId="Web-{09AF4013-32BE-C36D-494D-1CA57419E61B}" dt="2024-10-15T22:50:54.333" v="369" actId="20577"/>
        <pc:sldMkLst>
          <pc:docMk/>
          <pc:sldMk cId="1460945094" sldId="362"/>
        </pc:sldMkLst>
        <pc:spChg chg="mod">
          <ac:chgData name="Terry Dow" userId="S::tdow@leadershipniagara.ca::62016d61-a357-48d3-8087-3909da3a4d0d" providerId="AD" clId="Web-{09AF4013-32BE-C36D-494D-1CA57419E61B}" dt="2024-10-15T22:50:54.333" v="369" actId="20577"/>
          <ac:spMkLst>
            <pc:docMk/>
            <pc:sldMk cId="1460945094" sldId="362"/>
            <ac:spMk id="2" creationId="{E3DE0D0A-125C-5E01-3349-3293CC0C77A8}"/>
          </ac:spMkLst>
        </pc:spChg>
        <pc:picChg chg="mod">
          <ac:chgData name="Terry Dow" userId="S::tdow@leadershipniagara.ca::62016d61-a357-48d3-8087-3909da3a4d0d" providerId="AD" clId="Web-{09AF4013-32BE-C36D-494D-1CA57419E61B}" dt="2024-10-15T22:49:44.050" v="363"/>
          <ac:picMkLst>
            <pc:docMk/>
            <pc:sldMk cId="1460945094" sldId="362"/>
            <ac:picMk id="8" creationId="{699F4CCD-C86C-5E20-45DF-D53DD34052BC}"/>
          </ac:picMkLst>
        </pc:picChg>
        <pc:picChg chg="mod">
          <ac:chgData name="Terry Dow" userId="S::tdow@leadershipniagara.ca::62016d61-a357-48d3-8087-3909da3a4d0d" providerId="AD" clId="Web-{09AF4013-32BE-C36D-494D-1CA57419E61B}" dt="2024-10-15T22:50:01.207" v="364"/>
          <ac:picMkLst>
            <pc:docMk/>
            <pc:sldMk cId="1460945094" sldId="362"/>
            <ac:picMk id="9" creationId="{DA56E053-12ED-E3AC-98F6-0BEA65F152A2}"/>
          </ac:picMkLst>
        </pc:picChg>
        <pc:picChg chg="mod">
          <ac:chgData name="Terry Dow" userId="S::tdow@leadershipniagara.ca::62016d61-a357-48d3-8087-3909da3a4d0d" providerId="AD" clId="Web-{09AF4013-32BE-C36D-494D-1CA57419E61B}" dt="2024-10-15T22:49:03.675" v="362"/>
          <ac:picMkLst>
            <pc:docMk/>
            <pc:sldMk cId="1460945094" sldId="362"/>
            <ac:picMk id="14" creationId="{24A6B19B-9E65-0C9C-3C5C-BFE8880AB855}"/>
          </ac:picMkLst>
        </pc:picChg>
        <pc:picChg chg="mod">
          <ac:chgData name="Terry Dow" userId="S::tdow@leadershipniagara.ca::62016d61-a357-48d3-8087-3909da3a4d0d" providerId="AD" clId="Web-{09AF4013-32BE-C36D-494D-1CA57419E61B}" dt="2024-10-15T22:50:18.270" v="365"/>
          <ac:picMkLst>
            <pc:docMk/>
            <pc:sldMk cId="1460945094" sldId="362"/>
            <ac:picMk id="17" creationId="{9CB9EB31-AA5A-843F-6A96-58190DADF502}"/>
          </ac:picMkLst>
        </pc:picChg>
      </pc:sldChg>
      <pc:sldChg chg="modSp add replId">
        <pc:chgData name="Terry Dow" userId="S::tdow@leadershipniagara.ca::62016d61-a357-48d3-8087-3909da3a4d0d" providerId="AD" clId="Web-{09AF4013-32BE-C36D-494D-1CA57419E61B}" dt="2024-10-15T22:54:31.617" v="375"/>
        <pc:sldMkLst>
          <pc:docMk/>
          <pc:sldMk cId="1764330846" sldId="363"/>
        </pc:sldMkLst>
        <pc:picChg chg="mod">
          <ac:chgData name="Terry Dow" userId="S::tdow@leadershipniagara.ca::62016d61-a357-48d3-8087-3909da3a4d0d" providerId="AD" clId="Web-{09AF4013-32BE-C36D-494D-1CA57419E61B}" dt="2024-10-15T22:53:31.929" v="373"/>
          <ac:picMkLst>
            <pc:docMk/>
            <pc:sldMk cId="1764330846" sldId="363"/>
            <ac:picMk id="8" creationId="{699F4CCD-C86C-5E20-45DF-D53DD34052BC}"/>
          </ac:picMkLst>
        </pc:picChg>
        <pc:picChg chg="mod">
          <ac:chgData name="Terry Dow" userId="S::tdow@leadershipniagara.ca::62016d61-a357-48d3-8087-3909da3a4d0d" providerId="AD" clId="Web-{09AF4013-32BE-C36D-494D-1CA57419E61B}" dt="2024-10-15T22:54:11.429" v="374"/>
          <ac:picMkLst>
            <pc:docMk/>
            <pc:sldMk cId="1764330846" sldId="363"/>
            <ac:picMk id="9" creationId="{DA56E053-12ED-E3AC-98F6-0BEA65F152A2}"/>
          </ac:picMkLst>
        </pc:picChg>
        <pc:picChg chg="mod">
          <ac:chgData name="Terry Dow" userId="S::tdow@leadershipniagara.ca::62016d61-a357-48d3-8087-3909da3a4d0d" providerId="AD" clId="Web-{09AF4013-32BE-C36D-494D-1CA57419E61B}" dt="2024-10-15T22:51:45.318" v="372"/>
          <ac:picMkLst>
            <pc:docMk/>
            <pc:sldMk cId="1764330846" sldId="363"/>
            <ac:picMk id="14" creationId="{24A6B19B-9E65-0C9C-3C5C-BFE8880AB855}"/>
          </ac:picMkLst>
        </pc:picChg>
        <pc:picChg chg="mod">
          <ac:chgData name="Terry Dow" userId="S::tdow@leadershipniagara.ca::62016d61-a357-48d3-8087-3909da3a4d0d" providerId="AD" clId="Web-{09AF4013-32BE-C36D-494D-1CA57419E61B}" dt="2024-10-15T22:54:31.617" v="375"/>
          <ac:picMkLst>
            <pc:docMk/>
            <pc:sldMk cId="1764330846" sldId="363"/>
            <ac:picMk id="17" creationId="{9CB9EB31-AA5A-843F-6A96-58190DADF502}"/>
          </ac:picMkLst>
        </pc:picChg>
      </pc:sldChg>
    </pc:docChg>
  </pc:docChgLst>
  <pc:docChgLst>
    <pc:chgData name="Terry Dow" userId="S::tdow@leadershipniagara.ca::62016d61-a357-48d3-8087-3909da3a4d0d" providerId="AD" clId="Web-{C509AB8A-1473-932B-991A-45CA83FE2675}"/>
    <pc:docChg chg="delSld modSld">
      <pc:chgData name="Terry Dow" userId="S::tdow@leadershipniagara.ca::62016d61-a357-48d3-8087-3909da3a4d0d" providerId="AD" clId="Web-{C509AB8A-1473-932B-991A-45CA83FE2675}" dt="2024-10-15T23:08:03.974" v="45" actId="20577"/>
      <pc:docMkLst>
        <pc:docMk/>
      </pc:docMkLst>
      <pc:sldChg chg="modSp">
        <pc:chgData name="Terry Dow" userId="S::tdow@leadershipniagara.ca::62016d61-a357-48d3-8087-3909da3a4d0d" providerId="AD" clId="Web-{C509AB8A-1473-932B-991A-45CA83FE2675}" dt="2024-10-15T23:08:03.974" v="45" actId="20577"/>
        <pc:sldMkLst>
          <pc:docMk/>
          <pc:sldMk cId="3894023578" sldId="359"/>
        </pc:sldMkLst>
        <pc:spChg chg="mod">
          <ac:chgData name="Terry Dow" userId="S::tdow@leadershipniagara.ca::62016d61-a357-48d3-8087-3909da3a4d0d" providerId="AD" clId="Web-{C509AB8A-1473-932B-991A-45CA83FE2675}" dt="2024-10-15T23:08:03.974" v="45" actId="20577"/>
          <ac:spMkLst>
            <pc:docMk/>
            <pc:sldMk cId="3894023578" sldId="359"/>
            <ac:spMk id="7" creationId="{27328104-FC2D-29C3-B055-B11A4F0B8E3B}"/>
          </ac:spMkLst>
        </pc:spChg>
      </pc:sldChg>
      <pc:sldChg chg="addSp delSp modSp">
        <pc:chgData name="Terry Dow" userId="S::tdow@leadershipniagara.ca::62016d61-a357-48d3-8087-3909da3a4d0d" providerId="AD" clId="Web-{C509AB8A-1473-932B-991A-45CA83FE2675}" dt="2024-10-15T23:04:34.846" v="30" actId="20577"/>
        <pc:sldMkLst>
          <pc:docMk/>
          <pc:sldMk cId="4036968513" sldId="360"/>
        </pc:sldMkLst>
        <pc:spChg chg="mod">
          <ac:chgData name="Terry Dow" userId="S::tdow@leadershipniagara.ca::62016d61-a357-48d3-8087-3909da3a4d0d" providerId="AD" clId="Web-{C509AB8A-1473-932B-991A-45CA83FE2675}" dt="2024-10-15T23:04:34.846" v="30" actId="20577"/>
          <ac:spMkLst>
            <pc:docMk/>
            <pc:sldMk cId="4036968513" sldId="360"/>
            <ac:spMk id="2" creationId="{E3DE0D0A-125C-5E01-3349-3293CC0C77A8}"/>
          </ac:spMkLst>
        </pc:spChg>
        <pc:spChg chg="del">
          <ac:chgData name="Terry Dow" userId="S::tdow@leadershipniagara.ca::62016d61-a357-48d3-8087-3909da3a4d0d" providerId="AD" clId="Web-{C509AB8A-1473-932B-991A-45CA83FE2675}" dt="2024-10-15T23:03:50.876" v="27"/>
          <ac:spMkLst>
            <pc:docMk/>
            <pc:sldMk cId="4036968513" sldId="360"/>
            <ac:spMk id="22" creationId="{72018E1B-E0B9-4440-AFF3-4112E50A2763}"/>
          </ac:spMkLst>
        </pc:spChg>
        <pc:spChg chg="add del">
          <ac:chgData name="Terry Dow" userId="S::tdow@leadershipniagara.ca::62016d61-a357-48d3-8087-3909da3a4d0d" providerId="AD" clId="Web-{C509AB8A-1473-932B-991A-45CA83FE2675}" dt="2024-10-15T23:04:16.423" v="29"/>
          <ac:spMkLst>
            <pc:docMk/>
            <pc:sldMk cId="4036968513" sldId="360"/>
            <ac:spMk id="27" creationId="{72018E1B-E0B9-4440-AFF3-4112E50A2763}"/>
          </ac:spMkLst>
        </pc:spChg>
        <pc:spChg chg="add">
          <ac:chgData name="Terry Dow" userId="S::tdow@leadershipniagara.ca::62016d61-a357-48d3-8087-3909da3a4d0d" providerId="AD" clId="Web-{C509AB8A-1473-932B-991A-45CA83FE2675}" dt="2024-10-15T23:04:16.423" v="29"/>
          <ac:spMkLst>
            <pc:docMk/>
            <pc:sldMk cId="4036968513" sldId="360"/>
            <ac:spMk id="32" creationId="{FBC711EC-2569-4DB4-BE16-66EC29DBE5CC}"/>
          </ac:spMkLst>
        </pc:spChg>
        <pc:picChg chg="add mod ord">
          <ac:chgData name="Terry Dow" userId="S::tdow@leadershipniagara.ca::62016d61-a357-48d3-8087-3909da3a4d0d" providerId="AD" clId="Web-{C509AB8A-1473-932B-991A-45CA83FE2675}" dt="2024-10-15T23:04:16.423" v="29"/>
          <ac:picMkLst>
            <pc:docMk/>
            <pc:sldMk cId="4036968513" sldId="360"/>
            <ac:picMk id="4" creationId="{DAA53C6C-CBD5-4292-1565-22C42266DD83}"/>
          </ac:picMkLst>
        </pc:picChg>
        <pc:picChg chg="add mod ord">
          <ac:chgData name="Terry Dow" userId="S::tdow@leadershipniagara.ca::62016d61-a357-48d3-8087-3909da3a4d0d" providerId="AD" clId="Web-{C509AB8A-1473-932B-991A-45CA83FE2675}" dt="2024-10-15T23:04:16.423" v="29"/>
          <ac:picMkLst>
            <pc:docMk/>
            <pc:sldMk cId="4036968513" sldId="360"/>
            <ac:picMk id="5" creationId="{C146F092-F7AC-7600-0631-F18A02648CFC}"/>
          </ac:picMkLst>
        </pc:picChg>
        <pc:picChg chg="add mod ord">
          <ac:chgData name="Terry Dow" userId="S::tdow@leadershipniagara.ca::62016d61-a357-48d3-8087-3909da3a4d0d" providerId="AD" clId="Web-{C509AB8A-1473-932B-991A-45CA83FE2675}" dt="2024-10-15T23:04:16.423" v="29"/>
          <ac:picMkLst>
            <pc:docMk/>
            <pc:sldMk cId="4036968513" sldId="360"/>
            <ac:picMk id="6" creationId="{0047A5A4-9E7D-8799-06A7-B08C43A78F92}"/>
          </ac:picMkLst>
        </pc:picChg>
        <pc:picChg chg="add mod ord">
          <ac:chgData name="Terry Dow" userId="S::tdow@leadershipniagara.ca::62016d61-a357-48d3-8087-3909da3a4d0d" providerId="AD" clId="Web-{C509AB8A-1473-932B-991A-45CA83FE2675}" dt="2024-10-15T23:04:16.423" v="29"/>
          <ac:picMkLst>
            <pc:docMk/>
            <pc:sldMk cId="4036968513" sldId="360"/>
            <ac:picMk id="7" creationId="{BC4EAF78-09C0-2DC6-8757-BD8ED0CC4E9A}"/>
          </ac:picMkLst>
        </pc:picChg>
        <pc:picChg chg="del">
          <ac:chgData name="Terry Dow" userId="S::tdow@leadershipniagara.ca::62016d61-a357-48d3-8087-3909da3a4d0d" providerId="AD" clId="Web-{C509AB8A-1473-932B-991A-45CA83FE2675}" dt="2024-10-15T23:02:41.469" v="13"/>
          <ac:picMkLst>
            <pc:docMk/>
            <pc:sldMk cId="4036968513" sldId="360"/>
            <ac:picMk id="8" creationId="{699F4CCD-C86C-5E20-45DF-D53DD34052BC}"/>
          </ac:picMkLst>
        </pc:picChg>
        <pc:picChg chg="mod ord">
          <ac:chgData name="Terry Dow" userId="S::tdow@leadershipniagara.ca::62016d61-a357-48d3-8087-3909da3a4d0d" providerId="AD" clId="Web-{C509AB8A-1473-932B-991A-45CA83FE2675}" dt="2024-10-15T23:04:16.423" v="29"/>
          <ac:picMkLst>
            <pc:docMk/>
            <pc:sldMk cId="4036968513" sldId="360"/>
            <ac:picMk id="9" creationId="{DA56E053-12ED-E3AC-98F6-0BEA65F152A2}"/>
          </ac:picMkLst>
        </pc:picChg>
        <pc:picChg chg="del">
          <ac:chgData name="Terry Dow" userId="S::tdow@leadershipniagara.ca::62016d61-a357-48d3-8087-3909da3a4d0d" providerId="AD" clId="Web-{C509AB8A-1473-932B-991A-45CA83FE2675}" dt="2024-10-15T23:02:35.781" v="12"/>
          <ac:picMkLst>
            <pc:docMk/>
            <pc:sldMk cId="4036968513" sldId="360"/>
            <ac:picMk id="14" creationId="{24A6B19B-9E65-0C9C-3C5C-BFE8880AB855}"/>
          </ac:picMkLst>
        </pc:picChg>
        <pc:picChg chg="mod ord">
          <ac:chgData name="Terry Dow" userId="S::tdow@leadershipniagara.ca::62016d61-a357-48d3-8087-3909da3a4d0d" providerId="AD" clId="Web-{C509AB8A-1473-932B-991A-45CA83FE2675}" dt="2024-10-15T23:04:16.423" v="29"/>
          <ac:picMkLst>
            <pc:docMk/>
            <pc:sldMk cId="4036968513" sldId="360"/>
            <ac:picMk id="17" creationId="{9CB9EB31-AA5A-843F-6A96-58190DADF502}"/>
          </ac:picMkLst>
        </pc:picChg>
      </pc:sldChg>
      <pc:sldChg chg="del">
        <pc:chgData name="Terry Dow" userId="S::tdow@leadershipniagara.ca::62016d61-a357-48d3-8087-3909da3a4d0d" providerId="AD" clId="Web-{C509AB8A-1473-932B-991A-45CA83FE2675}" dt="2024-10-15T22:58:09.402" v="0"/>
        <pc:sldMkLst>
          <pc:docMk/>
          <pc:sldMk cId="733503195" sldId="361"/>
        </pc:sldMkLst>
      </pc:sldChg>
      <pc:sldChg chg="addSp delSp modSp">
        <pc:chgData name="Terry Dow" userId="S::tdow@leadershipniagara.ca::62016d61-a357-48d3-8087-3909da3a4d0d" providerId="AD" clId="Web-{C509AB8A-1473-932B-991A-45CA83FE2675}" dt="2024-10-15T23:04:43.705" v="31" actId="20577"/>
        <pc:sldMkLst>
          <pc:docMk/>
          <pc:sldMk cId="1460945094" sldId="362"/>
        </pc:sldMkLst>
        <pc:spChg chg="mod">
          <ac:chgData name="Terry Dow" userId="S::tdow@leadershipniagara.ca::62016d61-a357-48d3-8087-3909da3a4d0d" providerId="AD" clId="Web-{C509AB8A-1473-932B-991A-45CA83FE2675}" dt="2024-10-15T23:04:43.705" v="31" actId="20577"/>
          <ac:spMkLst>
            <pc:docMk/>
            <pc:sldMk cId="1460945094" sldId="362"/>
            <ac:spMk id="2" creationId="{E3DE0D0A-125C-5E01-3349-3293CC0C77A8}"/>
          </ac:spMkLst>
        </pc:spChg>
        <pc:spChg chg="del">
          <ac:chgData name="Terry Dow" userId="S::tdow@leadershipniagara.ca::62016d61-a357-48d3-8087-3909da3a4d0d" providerId="AD" clId="Web-{C509AB8A-1473-932B-991A-45CA83FE2675}" dt="2024-10-15T23:02:04.765" v="8"/>
          <ac:spMkLst>
            <pc:docMk/>
            <pc:sldMk cId="1460945094" sldId="362"/>
            <ac:spMk id="22" creationId="{72018E1B-E0B9-4440-AFF3-4112E50A2763}"/>
          </ac:spMkLst>
        </pc:spChg>
        <pc:spChg chg="add">
          <ac:chgData name="Terry Dow" userId="S::tdow@leadershipniagara.ca::62016d61-a357-48d3-8087-3909da3a4d0d" providerId="AD" clId="Web-{C509AB8A-1473-932B-991A-45CA83FE2675}" dt="2024-10-15T23:02:04.765" v="8"/>
          <ac:spMkLst>
            <pc:docMk/>
            <pc:sldMk cId="1460945094" sldId="362"/>
            <ac:spMk id="27" creationId="{FBC711EC-2569-4DB4-BE16-66EC29DBE5CC}"/>
          </ac:spMkLst>
        </pc:spChg>
        <pc:picChg chg="add mod">
          <ac:chgData name="Terry Dow" userId="S::tdow@leadershipniagara.ca::62016d61-a357-48d3-8087-3909da3a4d0d" providerId="AD" clId="Web-{C509AB8A-1473-932B-991A-45CA83FE2675}" dt="2024-10-15T23:02:04.765" v="8"/>
          <ac:picMkLst>
            <pc:docMk/>
            <pc:sldMk cId="1460945094" sldId="362"/>
            <ac:picMk id="4" creationId="{6E4B1B43-EF87-1DDF-85E9-D54511ED70FC}"/>
          </ac:picMkLst>
        </pc:picChg>
        <pc:picChg chg="add mod ord">
          <ac:chgData name="Terry Dow" userId="S::tdow@leadershipniagara.ca::62016d61-a357-48d3-8087-3909da3a4d0d" providerId="AD" clId="Web-{C509AB8A-1473-932B-991A-45CA83FE2675}" dt="2024-10-15T23:02:04.765" v="8"/>
          <ac:picMkLst>
            <pc:docMk/>
            <pc:sldMk cId="1460945094" sldId="362"/>
            <ac:picMk id="6" creationId="{7D47BACA-E279-5B70-C59E-D985D50F0433}"/>
          </ac:picMkLst>
        </pc:picChg>
        <pc:picChg chg="mod">
          <ac:chgData name="Terry Dow" userId="S::tdow@leadershipniagara.ca::62016d61-a357-48d3-8087-3909da3a4d0d" providerId="AD" clId="Web-{C509AB8A-1473-932B-991A-45CA83FE2675}" dt="2024-10-15T23:02:18.469" v="10" actId="1076"/>
          <ac:picMkLst>
            <pc:docMk/>
            <pc:sldMk cId="1460945094" sldId="362"/>
            <ac:picMk id="8" creationId="{699F4CCD-C86C-5E20-45DF-D53DD34052BC}"/>
          </ac:picMkLst>
        </pc:picChg>
        <pc:picChg chg="mod">
          <ac:chgData name="Terry Dow" userId="S::tdow@leadershipniagara.ca::62016d61-a357-48d3-8087-3909da3a4d0d" providerId="AD" clId="Web-{C509AB8A-1473-932B-991A-45CA83FE2675}" dt="2024-10-15T23:02:04.765" v="8"/>
          <ac:picMkLst>
            <pc:docMk/>
            <pc:sldMk cId="1460945094" sldId="362"/>
            <ac:picMk id="9" creationId="{DA56E053-12ED-E3AC-98F6-0BEA65F152A2}"/>
          </ac:picMkLst>
        </pc:picChg>
        <pc:picChg chg="add del mod">
          <ac:chgData name="Terry Dow" userId="S::tdow@leadershipniagara.ca::62016d61-a357-48d3-8087-3909da3a4d0d" providerId="AD" clId="Web-{C509AB8A-1473-932B-991A-45CA83FE2675}" dt="2024-10-15T23:01:39.640" v="7"/>
          <ac:picMkLst>
            <pc:docMk/>
            <pc:sldMk cId="1460945094" sldId="362"/>
            <ac:picMk id="10" creationId="{28E08468-EEE8-9A03-40E8-8980032FDA11}"/>
          </ac:picMkLst>
        </pc:picChg>
        <pc:picChg chg="mod ord">
          <ac:chgData name="Terry Dow" userId="S::tdow@leadershipniagara.ca::62016d61-a357-48d3-8087-3909da3a4d0d" providerId="AD" clId="Web-{C509AB8A-1473-932B-991A-45CA83FE2675}" dt="2024-10-15T23:02:21.109" v="11" actId="1076"/>
          <ac:picMkLst>
            <pc:docMk/>
            <pc:sldMk cId="1460945094" sldId="362"/>
            <ac:picMk id="14" creationId="{24A6B19B-9E65-0C9C-3C5C-BFE8880AB855}"/>
          </ac:picMkLst>
        </pc:picChg>
        <pc:picChg chg="mod ord">
          <ac:chgData name="Terry Dow" userId="S::tdow@leadershipniagara.ca::62016d61-a357-48d3-8087-3909da3a4d0d" providerId="AD" clId="Web-{C509AB8A-1473-932B-991A-45CA83FE2675}" dt="2024-10-15T23:02:04.765" v="8"/>
          <ac:picMkLst>
            <pc:docMk/>
            <pc:sldMk cId="1460945094" sldId="362"/>
            <ac:picMk id="17" creationId="{9CB9EB31-AA5A-843F-6A96-58190DADF502}"/>
          </ac:picMkLst>
        </pc:picChg>
      </pc:sldChg>
      <pc:sldChg chg="delSp del">
        <pc:chgData name="Terry Dow" userId="S::tdow@leadershipniagara.ca::62016d61-a357-48d3-8087-3909da3a4d0d" providerId="AD" clId="Web-{C509AB8A-1473-932B-991A-45CA83FE2675}" dt="2024-10-15T23:03:59.408" v="28"/>
        <pc:sldMkLst>
          <pc:docMk/>
          <pc:sldMk cId="1764330846" sldId="363"/>
        </pc:sldMkLst>
        <pc:picChg chg="del">
          <ac:chgData name="Terry Dow" userId="S::tdow@leadershipniagara.ca::62016d61-a357-48d3-8087-3909da3a4d0d" providerId="AD" clId="Web-{C509AB8A-1473-932B-991A-45CA83FE2675}" dt="2024-10-15T23:02:53.641" v="15"/>
          <ac:picMkLst>
            <pc:docMk/>
            <pc:sldMk cId="1764330846" sldId="363"/>
            <ac:picMk id="8" creationId="{699F4CCD-C86C-5E20-45DF-D53DD34052BC}"/>
          </ac:picMkLst>
        </pc:picChg>
        <pc:picChg chg="del">
          <ac:chgData name="Terry Dow" userId="S::tdow@leadershipniagara.ca::62016d61-a357-48d3-8087-3909da3a4d0d" providerId="AD" clId="Web-{C509AB8A-1473-932B-991A-45CA83FE2675}" dt="2024-10-15T23:03:22.376" v="18"/>
          <ac:picMkLst>
            <pc:docMk/>
            <pc:sldMk cId="1764330846" sldId="363"/>
            <ac:picMk id="9" creationId="{DA56E053-12ED-E3AC-98F6-0BEA65F152A2}"/>
          </ac:picMkLst>
        </pc:picChg>
        <pc:picChg chg="del">
          <ac:chgData name="Terry Dow" userId="S::tdow@leadershipniagara.ca::62016d61-a357-48d3-8087-3909da3a4d0d" providerId="AD" clId="Web-{C509AB8A-1473-932B-991A-45CA83FE2675}" dt="2024-10-15T23:03:38.860" v="23"/>
          <ac:picMkLst>
            <pc:docMk/>
            <pc:sldMk cId="1764330846" sldId="363"/>
            <ac:picMk id="17" creationId="{9CB9EB31-AA5A-843F-6A96-58190DADF502}"/>
          </ac:picMkLst>
        </pc:picChg>
      </pc:sldChg>
    </pc:docChg>
  </pc:docChgLst>
  <pc:docChgLst>
    <pc:chgData name="Terry Dow" userId="S::tdow@leadershipniagara.ca::62016d61-a357-48d3-8087-3909da3a4d0d" providerId="AD" clId="Web-{2CCDB259-4C7B-62D4-B365-3F3E2EAD32E5}"/>
    <pc:docChg chg="addSld delSld modSld">
      <pc:chgData name="Terry Dow" userId="S::tdow@leadershipniagara.ca::62016d61-a357-48d3-8087-3909da3a4d0d" providerId="AD" clId="Web-{2CCDB259-4C7B-62D4-B365-3F3E2EAD32E5}" dt="2024-10-06T23:26:00.141" v="264" actId="14100"/>
      <pc:docMkLst>
        <pc:docMk/>
      </pc:docMkLst>
      <pc:sldChg chg="delSp modSp">
        <pc:chgData name="Terry Dow" userId="S::tdow@leadershipniagara.ca::62016d61-a357-48d3-8087-3909da3a4d0d" providerId="AD" clId="Web-{2CCDB259-4C7B-62D4-B365-3F3E2EAD32E5}" dt="2024-10-06T23:07:53.738" v="187"/>
        <pc:sldMkLst>
          <pc:docMk/>
          <pc:sldMk cId="1858999938" sldId="318"/>
        </pc:sldMkLst>
        <pc:spChg chg="mod">
          <ac:chgData name="Terry Dow" userId="S::tdow@leadershipniagara.ca::62016d61-a357-48d3-8087-3909da3a4d0d" providerId="AD" clId="Web-{2CCDB259-4C7B-62D4-B365-3F3E2EAD32E5}" dt="2024-10-06T23:07:53.738" v="187"/>
          <ac:spMkLst>
            <pc:docMk/>
            <pc:sldMk cId="1858999938" sldId="318"/>
            <ac:spMk id="67" creationId="{2A785343-5D24-4118-A2E4-665D196F60C2}"/>
          </ac:spMkLst>
        </pc:spChg>
        <pc:picChg chg="del">
          <ac:chgData name="Terry Dow" userId="S::tdow@leadershipniagara.ca::62016d61-a357-48d3-8087-3909da3a4d0d" providerId="AD" clId="Web-{2CCDB259-4C7B-62D4-B365-3F3E2EAD32E5}" dt="2024-10-06T23:02:53.859" v="180"/>
          <ac:picMkLst>
            <pc:docMk/>
            <pc:sldMk cId="1858999938" sldId="318"/>
            <ac:picMk id="10" creationId="{8CC42E86-576B-7463-6269-18A9C7EC98FA}"/>
          </ac:picMkLst>
        </pc:picChg>
        <pc:picChg chg="del">
          <ac:chgData name="Terry Dow" userId="S::tdow@leadershipniagara.ca::62016d61-a357-48d3-8087-3909da3a4d0d" providerId="AD" clId="Web-{2CCDB259-4C7B-62D4-B365-3F3E2EAD32E5}" dt="2024-10-06T23:02:59.297" v="181"/>
          <ac:picMkLst>
            <pc:docMk/>
            <pc:sldMk cId="1858999938" sldId="318"/>
            <ac:picMk id="14" creationId="{814F744E-CF6F-C6E7-4457-C2AFD7ADCEDA}"/>
          </ac:picMkLst>
        </pc:picChg>
        <pc:picChg chg="del">
          <ac:chgData name="Terry Dow" userId="S::tdow@leadershipniagara.ca::62016d61-a357-48d3-8087-3909da3a4d0d" providerId="AD" clId="Web-{2CCDB259-4C7B-62D4-B365-3F3E2EAD32E5}" dt="2024-10-06T23:03:02.453" v="182"/>
          <ac:picMkLst>
            <pc:docMk/>
            <pc:sldMk cId="1858999938" sldId="318"/>
            <ac:picMk id="17" creationId="{CB637DD1-1D00-6FBD-490A-FBEB3131DBD3}"/>
          </ac:picMkLst>
        </pc:picChg>
        <pc:picChg chg="del">
          <ac:chgData name="Terry Dow" userId="S::tdow@leadershipniagara.ca::62016d61-a357-48d3-8087-3909da3a4d0d" providerId="AD" clId="Web-{2CCDB259-4C7B-62D4-B365-3F3E2EAD32E5}" dt="2024-10-06T23:03:05.516" v="183"/>
          <ac:picMkLst>
            <pc:docMk/>
            <pc:sldMk cId="1858999938" sldId="318"/>
            <ac:picMk id="40" creationId="{4A5F5481-A808-5682-CBE3-8C1349CB9EAA}"/>
          </ac:picMkLst>
        </pc:picChg>
      </pc:sldChg>
      <pc:sldChg chg="modSp mod setBg">
        <pc:chgData name="Terry Dow" userId="S::tdow@leadershipniagara.ca::62016d61-a357-48d3-8087-3909da3a4d0d" providerId="AD" clId="Web-{2CCDB259-4C7B-62D4-B365-3F3E2EAD32E5}" dt="2024-10-06T22:50:19.241" v="9"/>
        <pc:sldMkLst>
          <pc:docMk/>
          <pc:sldMk cId="234930187" sldId="325"/>
        </pc:sldMkLst>
        <pc:spChg chg="mod">
          <ac:chgData name="Terry Dow" userId="S::tdow@leadershipniagara.ca::62016d61-a357-48d3-8087-3909da3a4d0d" providerId="AD" clId="Web-{2CCDB259-4C7B-62D4-B365-3F3E2EAD32E5}" dt="2024-10-06T22:50:16.850" v="8"/>
          <ac:spMkLst>
            <pc:docMk/>
            <pc:sldMk cId="234930187" sldId="325"/>
            <ac:spMk id="2" creationId="{ACF5511B-A3D1-C783-B2ED-8F35899922E4}"/>
          </ac:spMkLst>
        </pc:spChg>
        <pc:spChg chg="mod">
          <ac:chgData name="Terry Dow" userId="S::tdow@leadershipniagara.ca::62016d61-a357-48d3-8087-3909da3a4d0d" providerId="AD" clId="Web-{2CCDB259-4C7B-62D4-B365-3F3E2EAD32E5}" dt="2024-10-06T22:50:19.241" v="9"/>
          <ac:spMkLst>
            <pc:docMk/>
            <pc:sldMk cId="234930187" sldId="325"/>
            <ac:spMk id="3" creationId="{71EC84D6-3153-E556-5F04-E8BF3BCD0109}"/>
          </ac:spMkLst>
        </pc:spChg>
      </pc:sldChg>
      <pc:sldChg chg="addSp delSp modSp">
        <pc:chgData name="Terry Dow" userId="S::tdow@leadershipniagara.ca::62016d61-a357-48d3-8087-3909da3a4d0d" providerId="AD" clId="Web-{2CCDB259-4C7B-62D4-B365-3F3E2EAD32E5}" dt="2024-10-06T23:00:47.420" v="174" actId="1076"/>
        <pc:sldMkLst>
          <pc:docMk/>
          <pc:sldMk cId="2936019958" sldId="349"/>
        </pc:sldMkLst>
        <pc:spChg chg="mod">
          <ac:chgData name="Terry Dow" userId="S::tdow@leadershipniagara.ca::62016d61-a357-48d3-8087-3909da3a4d0d" providerId="AD" clId="Web-{2CCDB259-4C7B-62D4-B365-3F3E2EAD32E5}" dt="2024-10-06T23:00:15.701" v="170" actId="1076"/>
          <ac:spMkLst>
            <pc:docMk/>
            <pc:sldMk cId="2936019958" sldId="349"/>
            <ac:spMk id="2" creationId="{FCE4AFF2-32F4-E27E-AD58-4E4CD1DADAF5}"/>
          </ac:spMkLst>
        </pc:spChg>
        <pc:spChg chg="del">
          <ac:chgData name="Terry Dow" userId="S::tdow@leadershipniagara.ca::62016d61-a357-48d3-8087-3909da3a4d0d" providerId="AD" clId="Web-{2CCDB259-4C7B-62D4-B365-3F3E2EAD32E5}" dt="2024-10-06T22:58:51.591" v="101"/>
          <ac:spMkLst>
            <pc:docMk/>
            <pc:sldMk cId="2936019958" sldId="349"/>
            <ac:spMk id="20" creationId="{06DA9DF9-31F7-4056-B42E-878CC92417B8}"/>
          </ac:spMkLst>
        </pc:spChg>
        <pc:spChg chg="add mod">
          <ac:chgData name="Terry Dow" userId="S::tdow@leadershipniagara.ca::62016d61-a357-48d3-8087-3909da3a4d0d" providerId="AD" clId="Web-{2CCDB259-4C7B-62D4-B365-3F3E2EAD32E5}" dt="2024-10-06T23:00:18.326" v="171"/>
          <ac:spMkLst>
            <pc:docMk/>
            <pc:sldMk cId="2936019958" sldId="349"/>
            <ac:spMk id="25" creationId="{DC35A348-C5D6-4112-9FDD-93A493B010B5}"/>
          </ac:spMkLst>
        </pc:spChg>
        <pc:grpChg chg="add">
          <ac:chgData name="Terry Dow" userId="S::tdow@leadershipniagara.ca::62016d61-a357-48d3-8087-3909da3a4d0d" providerId="AD" clId="Web-{2CCDB259-4C7B-62D4-B365-3F3E2EAD32E5}" dt="2024-10-06T22:58:51.591" v="101"/>
          <ac:grpSpMkLst>
            <pc:docMk/>
            <pc:sldMk cId="2936019958" sldId="349"/>
            <ac:grpSpMk id="27" creationId="{AC0B7807-0C83-4963-821A-69B172722E49}"/>
          </ac:grpSpMkLst>
        </pc:grpChg>
        <pc:picChg chg="mod">
          <ac:chgData name="Terry Dow" userId="S::tdow@leadershipniagara.ca::62016d61-a357-48d3-8087-3909da3a4d0d" providerId="AD" clId="Web-{2CCDB259-4C7B-62D4-B365-3F3E2EAD32E5}" dt="2024-10-06T22:59:14.247" v="108" actId="1076"/>
          <ac:picMkLst>
            <pc:docMk/>
            <pc:sldMk cId="2936019958" sldId="349"/>
            <ac:picMk id="4" creationId="{0063A007-C230-1BEF-B329-7CFF5ABA77A9}"/>
          </ac:picMkLst>
        </pc:picChg>
        <pc:picChg chg="add mod">
          <ac:chgData name="Terry Dow" userId="S::tdow@leadershipniagara.ca::62016d61-a357-48d3-8087-3909da3a4d0d" providerId="AD" clId="Web-{2CCDB259-4C7B-62D4-B365-3F3E2EAD32E5}" dt="2024-10-06T23:00:47.420" v="174" actId="1076"/>
          <ac:picMkLst>
            <pc:docMk/>
            <pc:sldMk cId="2936019958" sldId="349"/>
            <ac:picMk id="5" creationId="{07F93A92-C6DF-8E31-9E8F-92A44BB196DF}"/>
          </ac:picMkLst>
        </pc:picChg>
        <pc:picChg chg="add mod ord">
          <ac:chgData name="Terry Dow" userId="S::tdow@leadershipniagara.ca::62016d61-a357-48d3-8087-3909da3a4d0d" providerId="AD" clId="Web-{2CCDB259-4C7B-62D4-B365-3F3E2EAD32E5}" dt="2024-10-06T22:59:06.778" v="106" actId="1076"/>
          <ac:picMkLst>
            <pc:docMk/>
            <pc:sldMk cId="2936019958" sldId="349"/>
            <ac:picMk id="7" creationId="{36FB585E-6556-77CC-57B4-A78DAD844F18}"/>
          </ac:picMkLst>
        </pc:picChg>
      </pc:sldChg>
      <pc:sldChg chg="del">
        <pc:chgData name="Terry Dow" userId="S::tdow@leadershipniagara.ca::62016d61-a357-48d3-8087-3909da3a4d0d" providerId="AD" clId="Web-{2CCDB259-4C7B-62D4-B365-3F3E2EAD32E5}" dt="2024-10-06T23:00:25.154" v="172"/>
        <pc:sldMkLst>
          <pc:docMk/>
          <pc:sldMk cId="1291572543" sldId="350"/>
        </pc:sldMkLst>
      </pc:sldChg>
      <pc:sldChg chg="del">
        <pc:chgData name="Terry Dow" userId="S::tdow@leadershipniagara.ca::62016d61-a357-48d3-8087-3909da3a4d0d" providerId="AD" clId="Web-{2CCDB259-4C7B-62D4-B365-3F3E2EAD32E5}" dt="2024-10-06T23:00:27.764" v="173"/>
        <pc:sldMkLst>
          <pc:docMk/>
          <pc:sldMk cId="3606243519" sldId="351"/>
        </pc:sldMkLst>
      </pc:sldChg>
      <pc:sldChg chg="addSp delSp modSp">
        <pc:chgData name="Terry Dow" userId="S::tdow@leadershipniagara.ca::62016d61-a357-48d3-8087-3909da3a4d0d" providerId="AD" clId="Web-{2CCDB259-4C7B-62D4-B365-3F3E2EAD32E5}" dt="2024-10-06T22:52:57.696" v="43" actId="20577"/>
        <pc:sldMkLst>
          <pc:docMk/>
          <pc:sldMk cId="191967020" sldId="352"/>
        </pc:sldMkLst>
        <pc:spChg chg="add del mod">
          <ac:chgData name="Terry Dow" userId="S::tdow@leadershipniagara.ca::62016d61-a357-48d3-8087-3909da3a4d0d" providerId="AD" clId="Web-{2CCDB259-4C7B-62D4-B365-3F3E2EAD32E5}" dt="2024-10-06T22:51:01.273" v="13"/>
          <ac:spMkLst>
            <pc:docMk/>
            <pc:sldMk cId="191967020" sldId="352"/>
            <ac:spMk id="3" creationId="{C0C6C624-DA67-703F-BC08-E53FB72BE08F}"/>
          </ac:spMkLst>
        </pc:spChg>
        <pc:spChg chg="mod">
          <ac:chgData name="Terry Dow" userId="S::tdow@leadershipniagara.ca::62016d61-a357-48d3-8087-3909da3a4d0d" providerId="AD" clId="Web-{2CCDB259-4C7B-62D4-B365-3F3E2EAD32E5}" dt="2024-10-06T22:52:57.696" v="43" actId="20577"/>
          <ac:spMkLst>
            <pc:docMk/>
            <pc:sldMk cId="191967020" sldId="352"/>
            <ac:spMk id="4" creationId="{885E1A0F-10E2-32ED-1783-18A780720E4A}"/>
          </ac:spMkLst>
        </pc:spChg>
      </pc:sldChg>
      <pc:sldChg chg="new del">
        <pc:chgData name="Terry Dow" userId="S::tdow@leadershipniagara.ca::62016d61-a357-48d3-8087-3909da3a4d0d" providerId="AD" clId="Web-{2CCDB259-4C7B-62D4-B365-3F3E2EAD32E5}" dt="2024-10-06T22:52:48.602" v="41"/>
        <pc:sldMkLst>
          <pc:docMk/>
          <pc:sldMk cId="2516253098" sldId="354"/>
        </pc:sldMkLst>
      </pc:sldChg>
      <pc:sldChg chg="addSp delSp modSp add">
        <pc:chgData name="Terry Dow" userId="S::tdow@leadershipniagara.ca::62016d61-a357-48d3-8087-3909da3a4d0d" providerId="AD" clId="Web-{2CCDB259-4C7B-62D4-B365-3F3E2EAD32E5}" dt="2024-10-06T23:01:40.374" v="179" actId="20577"/>
        <pc:sldMkLst>
          <pc:docMk/>
          <pc:sldMk cId="159557298" sldId="355"/>
        </pc:sldMkLst>
        <pc:spChg chg="del">
          <ac:chgData name="Terry Dow" userId="S::tdow@leadershipniagara.ca::62016d61-a357-48d3-8087-3909da3a4d0d" providerId="AD" clId="Web-{2CCDB259-4C7B-62D4-B365-3F3E2EAD32E5}" dt="2024-10-06T22:55:17.463" v="76"/>
          <ac:spMkLst>
            <pc:docMk/>
            <pc:sldMk cId="159557298" sldId="355"/>
            <ac:spMk id="2" creationId="{00000000-0000-0000-0000-000000000000}"/>
          </ac:spMkLst>
        </pc:spChg>
        <pc:spChg chg="add del mod">
          <ac:chgData name="Terry Dow" userId="S::tdow@leadershipniagara.ca::62016d61-a357-48d3-8087-3909da3a4d0d" providerId="AD" clId="Web-{2CCDB259-4C7B-62D4-B365-3F3E2EAD32E5}" dt="2024-10-06T22:55:26.026" v="77"/>
          <ac:spMkLst>
            <pc:docMk/>
            <pc:sldMk cId="159557298" sldId="355"/>
            <ac:spMk id="6" creationId="{00000000-0000-0000-0000-000000000000}"/>
          </ac:spMkLst>
        </pc:spChg>
        <pc:spChg chg="mod">
          <ac:chgData name="Terry Dow" userId="S::tdow@leadershipniagara.ca::62016d61-a357-48d3-8087-3909da3a4d0d" providerId="AD" clId="Web-{2CCDB259-4C7B-62D4-B365-3F3E2EAD32E5}" dt="2024-10-06T23:01:40.374" v="179" actId="20577"/>
          <ac:spMkLst>
            <pc:docMk/>
            <pc:sldMk cId="159557298" sldId="355"/>
            <ac:spMk id="7" creationId="{00000000-0000-0000-0000-000000000000}"/>
          </ac:spMkLst>
        </pc:spChg>
      </pc:sldChg>
      <pc:sldChg chg="new del">
        <pc:chgData name="Terry Dow" userId="S::tdow@leadershipniagara.ca::62016d61-a357-48d3-8087-3909da3a4d0d" providerId="AD" clId="Web-{2CCDB259-4C7B-62D4-B365-3F3E2EAD32E5}" dt="2024-10-06T23:17:37.963" v="194"/>
        <pc:sldMkLst>
          <pc:docMk/>
          <pc:sldMk cId="485809789" sldId="356"/>
        </pc:sldMkLst>
      </pc:sldChg>
      <pc:sldChg chg="addSp delSp modSp add">
        <pc:chgData name="Terry Dow" userId="S::tdow@leadershipniagara.ca::62016d61-a357-48d3-8087-3909da3a4d0d" providerId="AD" clId="Web-{2CCDB259-4C7B-62D4-B365-3F3E2EAD32E5}" dt="2024-10-06T23:26:00.141" v="264" actId="14100"/>
        <pc:sldMkLst>
          <pc:docMk/>
          <pc:sldMk cId="570024103" sldId="357"/>
        </pc:sldMkLst>
        <pc:spChg chg="mod">
          <ac:chgData name="Terry Dow" userId="S::tdow@leadershipniagara.ca::62016d61-a357-48d3-8087-3909da3a4d0d" providerId="AD" clId="Web-{2CCDB259-4C7B-62D4-B365-3F3E2EAD32E5}" dt="2024-10-06T23:25:48.829" v="263" actId="20577"/>
          <ac:spMkLst>
            <pc:docMk/>
            <pc:sldMk cId="570024103" sldId="357"/>
            <ac:spMk id="2" creationId="{00000000-0000-0000-0000-000000000000}"/>
          </ac:spMkLst>
        </pc:spChg>
        <pc:spChg chg="add mod">
          <ac:chgData name="Terry Dow" userId="S::tdow@leadershipniagara.ca::62016d61-a357-48d3-8087-3909da3a4d0d" providerId="AD" clId="Web-{2CCDB259-4C7B-62D4-B365-3F3E2EAD32E5}" dt="2024-10-06T23:25:43.797" v="261" actId="1076"/>
          <ac:spMkLst>
            <pc:docMk/>
            <pc:sldMk cId="570024103" sldId="357"/>
            <ac:spMk id="10" creationId="{C399E7A6-4EC5-8295-BC46-537D114AD97E}"/>
          </ac:spMkLst>
        </pc:spChg>
        <pc:spChg chg="add mod">
          <ac:chgData name="Terry Dow" userId="S::tdow@leadershipniagara.ca::62016d61-a357-48d3-8087-3909da3a4d0d" providerId="AD" clId="Web-{2CCDB259-4C7B-62D4-B365-3F3E2EAD32E5}" dt="2024-10-06T23:24:54.516" v="254" actId="1076"/>
          <ac:spMkLst>
            <pc:docMk/>
            <pc:sldMk cId="570024103" sldId="357"/>
            <ac:spMk id="14" creationId="{97082908-18A0-8252-C00A-4C5C98AA25C3}"/>
          </ac:spMkLst>
        </pc:spChg>
        <pc:spChg chg="add mod">
          <ac:chgData name="Terry Dow" userId="S::tdow@leadershipniagara.ca::62016d61-a357-48d3-8087-3909da3a4d0d" providerId="AD" clId="Web-{2CCDB259-4C7B-62D4-B365-3F3E2EAD32E5}" dt="2024-10-06T23:24:17.421" v="250" actId="1076"/>
          <ac:spMkLst>
            <pc:docMk/>
            <pc:sldMk cId="570024103" sldId="357"/>
            <ac:spMk id="15" creationId="{F5B15DCC-ADD5-239A-DDC7-81F5C1C25416}"/>
          </ac:spMkLst>
        </pc:spChg>
        <pc:picChg chg="add mod">
          <ac:chgData name="Terry Dow" userId="S::tdow@leadershipniagara.ca::62016d61-a357-48d3-8087-3909da3a4d0d" providerId="AD" clId="Web-{2CCDB259-4C7B-62D4-B365-3F3E2EAD32E5}" dt="2024-10-06T23:26:00.141" v="264" actId="14100"/>
          <ac:picMkLst>
            <pc:docMk/>
            <pc:sldMk cId="570024103" sldId="357"/>
            <ac:picMk id="4" creationId="{6C01A830-2D2E-7273-7C52-DADCF5DDEE40}"/>
          </ac:picMkLst>
        </pc:picChg>
        <pc:picChg chg="add mod">
          <ac:chgData name="Terry Dow" userId="S::tdow@leadershipniagara.ca::62016d61-a357-48d3-8087-3909da3a4d0d" providerId="AD" clId="Web-{2CCDB259-4C7B-62D4-B365-3F3E2EAD32E5}" dt="2024-10-06T23:25:05.360" v="258" actId="1076"/>
          <ac:picMkLst>
            <pc:docMk/>
            <pc:sldMk cId="570024103" sldId="357"/>
            <ac:picMk id="6" creationId="{B3F7E2D0-A83E-6E98-AB15-EBD82C592443}"/>
          </ac:picMkLst>
        </pc:picChg>
        <pc:picChg chg="add del">
          <ac:chgData name="Terry Dow" userId="S::tdow@leadershipniagara.ca::62016d61-a357-48d3-8087-3909da3a4d0d" providerId="AD" clId="Web-{2CCDB259-4C7B-62D4-B365-3F3E2EAD32E5}" dt="2024-10-06T23:20:27.309" v="230"/>
          <ac:picMkLst>
            <pc:docMk/>
            <pc:sldMk cId="570024103" sldId="357"/>
            <ac:picMk id="8" creationId="{B5DFC18F-9585-470D-DD14-A50006E618EF}"/>
          </ac:picMkLst>
        </pc:picChg>
        <pc:picChg chg="add mod">
          <ac:chgData name="Terry Dow" userId="S::tdow@leadershipniagara.ca::62016d61-a357-48d3-8087-3909da3a4d0d" providerId="AD" clId="Web-{2CCDB259-4C7B-62D4-B365-3F3E2EAD32E5}" dt="2024-10-06T23:24:58.344" v="255" actId="1076"/>
          <ac:picMkLst>
            <pc:docMk/>
            <pc:sldMk cId="570024103" sldId="357"/>
            <ac:picMk id="12" creationId="{2CD7CC65-7309-23C9-70FA-918E16133816}"/>
          </ac:picMkLst>
        </pc:picChg>
      </pc:sldChg>
    </pc:docChg>
  </pc:docChgLst>
  <pc:docChgLst>
    <pc:chgData name="Ann Harrison" userId="S::aharrison@leadershipniagara.ca::af3733ad-a306-4f54-be63-ef1831104f90" providerId="AD" clId="Web-{E182B396-8875-1911-D128-0BB653EB8387}"/>
    <pc:docChg chg="modSld">
      <pc:chgData name="Ann Harrison" userId="S::aharrison@leadershipniagara.ca::af3733ad-a306-4f54-be63-ef1831104f90" providerId="AD" clId="Web-{E182B396-8875-1911-D128-0BB653EB8387}" dt="2024-10-17T14:05:22.413" v="132" actId="20577"/>
      <pc:docMkLst>
        <pc:docMk/>
      </pc:docMkLst>
      <pc:sldChg chg="modSp">
        <pc:chgData name="Ann Harrison" userId="S::aharrison@leadershipniagara.ca::af3733ad-a306-4f54-be63-ef1831104f90" providerId="AD" clId="Web-{E182B396-8875-1911-D128-0BB653EB8387}" dt="2024-10-17T14:05:22.413" v="132" actId="20577"/>
        <pc:sldMkLst>
          <pc:docMk/>
          <pc:sldMk cId="1462908970" sldId="319"/>
        </pc:sldMkLst>
        <pc:spChg chg="mod">
          <ac:chgData name="Ann Harrison" userId="S::aharrison@leadershipniagara.ca::af3733ad-a306-4f54-be63-ef1831104f90" providerId="AD" clId="Web-{E182B396-8875-1911-D128-0BB653EB8387}" dt="2024-10-17T14:05:22.413" v="132" actId="20577"/>
          <ac:spMkLst>
            <pc:docMk/>
            <pc:sldMk cId="1462908970" sldId="319"/>
            <ac:spMk id="3" creationId="{CC93C95C-1F04-F0CB-42EA-3141B9CE599A}"/>
          </ac:spMkLst>
        </pc:spChg>
      </pc:sldChg>
    </pc:docChg>
  </pc:docChgLst>
  <pc:docChgLst>
    <pc:chgData name="Terry Dow" userId="S::tdow@leadershipniagara.ca::62016d61-a357-48d3-8087-3909da3a4d0d" providerId="AD" clId="Web-{D8F258C0-5C94-2F8D-FC52-D49405008EB1}"/>
    <pc:docChg chg="modSld">
      <pc:chgData name="Terry Dow" userId="S::tdow@leadershipniagara.ca::62016d61-a357-48d3-8087-3909da3a4d0d" providerId="AD" clId="Web-{D8F258C0-5C94-2F8D-FC52-D49405008EB1}" dt="2024-10-09T14:53:12.523" v="19" actId="1076"/>
      <pc:docMkLst>
        <pc:docMk/>
      </pc:docMkLst>
      <pc:sldChg chg="modSp">
        <pc:chgData name="Terry Dow" userId="S::tdow@leadershipniagara.ca::62016d61-a357-48d3-8087-3909da3a4d0d" providerId="AD" clId="Web-{D8F258C0-5C94-2F8D-FC52-D49405008EB1}" dt="2024-10-09T14:53:12.523" v="19" actId="1076"/>
        <pc:sldMkLst>
          <pc:docMk/>
          <pc:sldMk cId="4109476589" sldId="330"/>
        </pc:sldMkLst>
        <pc:picChg chg="mod">
          <ac:chgData name="Terry Dow" userId="S::tdow@leadershipniagara.ca::62016d61-a357-48d3-8087-3909da3a4d0d" providerId="AD" clId="Web-{D8F258C0-5C94-2F8D-FC52-D49405008EB1}" dt="2024-10-09T14:53:09.648" v="18" actId="1076"/>
          <ac:picMkLst>
            <pc:docMk/>
            <pc:sldMk cId="4109476589" sldId="330"/>
            <ac:picMk id="4" creationId="{93EC03F7-B7F2-976E-9087-EAFCC25148AB}"/>
          </ac:picMkLst>
        </pc:picChg>
        <pc:picChg chg="mod">
          <ac:chgData name="Terry Dow" userId="S::tdow@leadershipniagara.ca::62016d61-a357-48d3-8087-3909da3a4d0d" providerId="AD" clId="Web-{D8F258C0-5C94-2F8D-FC52-D49405008EB1}" dt="2024-10-09T14:48:11.750" v="3" actId="1076"/>
          <ac:picMkLst>
            <pc:docMk/>
            <pc:sldMk cId="4109476589" sldId="330"/>
            <ac:picMk id="5" creationId="{270F9A19-E092-BD42-626B-AD0E18EDE38C}"/>
          </ac:picMkLst>
        </pc:picChg>
        <pc:picChg chg="mod">
          <ac:chgData name="Terry Dow" userId="S::tdow@leadershipniagara.ca::62016d61-a357-48d3-8087-3909da3a4d0d" providerId="AD" clId="Web-{D8F258C0-5C94-2F8D-FC52-D49405008EB1}" dt="2024-10-09T14:53:06.194" v="17" actId="1076"/>
          <ac:picMkLst>
            <pc:docMk/>
            <pc:sldMk cId="4109476589" sldId="330"/>
            <ac:picMk id="6" creationId="{1B12DBDE-C203-651E-5E89-78A8AC47FACB}"/>
          </ac:picMkLst>
        </pc:picChg>
        <pc:picChg chg="mod">
          <ac:chgData name="Terry Dow" userId="S::tdow@leadershipniagara.ca::62016d61-a357-48d3-8087-3909da3a4d0d" providerId="AD" clId="Web-{D8F258C0-5C94-2F8D-FC52-D49405008EB1}" dt="2024-10-09T14:52:46.194" v="15" actId="1076"/>
          <ac:picMkLst>
            <pc:docMk/>
            <pc:sldMk cId="4109476589" sldId="330"/>
            <ac:picMk id="7" creationId="{38D64881-50DB-28C5-BDD3-0BBEC5D54C9D}"/>
          </ac:picMkLst>
        </pc:picChg>
        <pc:picChg chg="mod">
          <ac:chgData name="Terry Dow" userId="S::tdow@leadershipniagara.ca::62016d61-a357-48d3-8087-3909da3a4d0d" providerId="AD" clId="Web-{D8F258C0-5C94-2F8D-FC52-D49405008EB1}" dt="2024-10-09T14:53:12.523" v="19" actId="1076"/>
          <ac:picMkLst>
            <pc:docMk/>
            <pc:sldMk cId="4109476589" sldId="330"/>
            <ac:picMk id="8" creationId="{5936BC0F-8BD0-BDB3-8CBE-D684ACF5BB42}"/>
          </ac:picMkLst>
        </pc:picChg>
        <pc:picChg chg="mod">
          <ac:chgData name="Terry Dow" userId="S::tdow@leadershipniagara.ca::62016d61-a357-48d3-8087-3909da3a4d0d" providerId="AD" clId="Web-{D8F258C0-5C94-2F8D-FC52-D49405008EB1}" dt="2024-10-09T14:52:24.568" v="10" actId="1076"/>
          <ac:picMkLst>
            <pc:docMk/>
            <pc:sldMk cId="4109476589" sldId="330"/>
            <ac:picMk id="9" creationId="{FCE00B76-BF25-DD9F-C2D8-770A48B1E3C4}"/>
          </ac:picMkLst>
        </pc:picChg>
      </pc:sldChg>
    </pc:docChg>
  </pc:docChgLst>
  <pc:docChgLst>
    <pc:chgData name="Terry Dow" userId="S::tdow@leadershipniagara.ca::62016d61-a357-48d3-8087-3909da3a4d0d" providerId="AD" clId="Web-{626C37B5-4154-AD75-1512-1C4B29110C04}"/>
    <pc:docChg chg="modSld">
      <pc:chgData name="Terry Dow" userId="S::tdow@leadershipniagara.ca::62016d61-a357-48d3-8087-3909da3a4d0d" providerId="AD" clId="Web-{626C37B5-4154-AD75-1512-1C4B29110C04}" dt="2024-10-14T15:07:19.660" v="43" actId="1076"/>
      <pc:docMkLst>
        <pc:docMk/>
      </pc:docMkLst>
      <pc:sldChg chg="modSp">
        <pc:chgData name="Terry Dow" userId="S::tdow@leadershipniagara.ca::62016d61-a357-48d3-8087-3909da3a4d0d" providerId="AD" clId="Web-{626C37B5-4154-AD75-1512-1C4B29110C04}" dt="2024-10-14T14:59:09.835" v="0" actId="20577"/>
        <pc:sldMkLst>
          <pc:docMk/>
          <pc:sldMk cId="234930187" sldId="325"/>
        </pc:sldMkLst>
        <pc:spChg chg="mod">
          <ac:chgData name="Terry Dow" userId="S::tdow@leadershipniagara.ca::62016d61-a357-48d3-8087-3909da3a4d0d" providerId="AD" clId="Web-{626C37B5-4154-AD75-1512-1C4B29110C04}" dt="2024-10-14T14:59:09.835" v="0" actId="20577"/>
          <ac:spMkLst>
            <pc:docMk/>
            <pc:sldMk cId="234930187" sldId="325"/>
            <ac:spMk id="3" creationId="{71EC84D6-3153-E556-5F04-E8BF3BCD0109}"/>
          </ac:spMkLst>
        </pc:spChg>
      </pc:sldChg>
      <pc:sldChg chg="modSp">
        <pc:chgData name="Terry Dow" userId="S::tdow@leadershipniagara.ca::62016d61-a357-48d3-8087-3909da3a4d0d" providerId="AD" clId="Web-{626C37B5-4154-AD75-1512-1C4B29110C04}" dt="2024-10-14T15:07:19.660" v="43" actId="1076"/>
        <pc:sldMkLst>
          <pc:docMk/>
          <pc:sldMk cId="929567523" sldId="329"/>
        </pc:sldMkLst>
        <pc:picChg chg="mod">
          <ac:chgData name="Terry Dow" userId="S::tdow@leadershipniagara.ca::62016d61-a357-48d3-8087-3909da3a4d0d" providerId="AD" clId="Web-{626C37B5-4154-AD75-1512-1C4B29110C04}" dt="2024-10-14T15:07:19.660" v="43" actId="1076"/>
          <ac:picMkLst>
            <pc:docMk/>
            <pc:sldMk cId="929567523" sldId="329"/>
            <ac:picMk id="8" creationId="{E44B63E8-E361-3200-BAAF-AE6DC9510A4A}"/>
          </ac:picMkLst>
        </pc:picChg>
        <pc:picChg chg="mod">
          <ac:chgData name="Terry Dow" userId="S::tdow@leadershipniagara.ca::62016d61-a357-48d3-8087-3909da3a4d0d" providerId="AD" clId="Web-{626C37B5-4154-AD75-1512-1C4B29110C04}" dt="2024-10-14T15:06:08.924" v="38" actId="1076"/>
          <ac:picMkLst>
            <pc:docMk/>
            <pc:sldMk cId="929567523" sldId="329"/>
            <ac:picMk id="10" creationId="{55D7CA83-323C-39F3-0E0C-C3329E6C42F1}"/>
          </ac:picMkLst>
        </pc:picChg>
        <pc:picChg chg="mod">
          <ac:chgData name="Terry Dow" userId="S::tdow@leadershipniagara.ca::62016d61-a357-48d3-8087-3909da3a4d0d" providerId="AD" clId="Web-{626C37B5-4154-AD75-1512-1C4B29110C04}" dt="2024-10-14T15:06:59.487" v="39" actId="1076"/>
          <ac:picMkLst>
            <pc:docMk/>
            <pc:sldMk cId="929567523" sldId="329"/>
            <ac:picMk id="11" creationId="{D704FC38-6BE7-C2B4-F920-5AE80CE21272}"/>
          </ac:picMkLst>
        </pc:picChg>
        <pc:picChg chg="mod">
          <ac:chgData name="Terry Dow" userId="S::tdow@leadershipniagara.ca::62016d61-a357-48d3-8087-3909da3a4d0d" providerId="AD" clId="Web-{626C37B5-4154-AD75-1512-1C4B29110C04}" dt="2024-10-14T15:07:07.816" v="41" actId="1076"/>
          <ac:picMkLst>
            <pc:docMk/>
            <pc:sldMk cId="929567523" sldId="329"/>
            <ac:picMk id="72" creationId="{E7045DD5-8934-6BE7-CA12-E32412C64E71}"/>
          </ac:picMkLst>
        </pc:picChg>
        <pc:picChg chg="mod">
          <ac:chgData name="Terry Dow" userId="S::tdow@leadershipniagara.ca::62016d61-a357-48d3-8087-3909da3a4d0d" providerId="AD" clId="Web-{626C37B5-4154-AD75-1512-1C4B29110C04}" dt="2024-10-14T15:07:15.457" v="42" actId="1076"/>
          <ac:picMkLst>
            <pc:docMk/>
            <pc:sldMk cId="929567523" sldId="329"/>
            <ac:picMk id="101" creationId="{95F9CE68-F795-65B5-8D1E-24050EEA7B13}"/>
          </ac:picMkLst>
        </pc:picChg>
      </pc:sldChg>
      <pc:sldChg chg="addSp delSp modSp mod setBg">
        <pc:chgData name="Terry Dow" userId="S::tdow@leadershipniagara.ca::62016d61-a357-48d3-8087-3909da3a4d0d" providerId="AD" clId="Web-{626C37B5-4154-AD75-1512-1C4B29110C04}" dt="2024-10-14T15:05:52.626" v="36" actId="1076"/>
        <pc:sldMkLst>
          <pc:docMk/>
          <pc:sldMk cId="4109476589" sldId="330"/>
        </pc:sldMkLst>
        <pc:spChg chg="mod ord">
          <ac:chgData name="Terry Dow" userId="S::tdow@leadershipniagara.ca::62016d61-a357-48d3-8087-3909da3a4d0d" providerId="AD" clId="Web-{626C37B5-4154-AD75-1512-1C4B29110C04}" dt="2024-10-14T15:05:36.141" v="33" actId="1076"/>
          <ac:spMkLst>
            <pc:docMk/>
            <pc:sldMk cId="4109476589" sldId="330"/>
            <ac:spMk id="2" creationId="{08FC0455-A909-EC96-CBB1-E8427134421F}"/>
          </ac:spMkLst>
        </pc:spChg>
        <pc:spChg chg="mod">
          <ac:chgData name="Terry Dow" userId="S::tdow@leadershipniagara.ca::62016d61-a357-48d3-8087-3909da3a4d0d" providerId="AD" clId="Web-{626C37B5-4154-AD75-1512-1C4B29110C04}" dt="2024-10-14T15:05:40.407" v="34" actId="1076"/>
          <ac:spMkLst>
            <pc:docMk/>
            <pc:sldMk cId="4109476589" sldId="330"/>
            <ac:spMk id="3" creationId="{9AE9B2EF-529A-4E63-51DE-4299F4BED2EA}"/>
          </ac:spMkLst>
        </pc:spChg>
        <pc:spChg chg="del">
          <ac:chgData name="Terry Dow" userId="S::tdow@leadershipniagara.ca::62016d61-a357-48d3-8087-3909da3a4d0d" providerId="AD" clId="Web-{626C37B5-4154-AD75-1512-1C4B29110C04}" dt="2024-10-14T15:03:33.920" v="16"/>
          <ac:spMkLst>
            <pc:docMk/>
            <pc:sldMk cId="4109476589" sldId="330"/>
            <ac:spMk id="32" creationId="{AEECF78C-1048-456C-88A0-441412321169}"/>
          </ac:spMkLst>
        </pc:spChg>
        <pc:spChg chg="del">
          <ac:chgData name="Terry Dow" userId="S::tdow@leadershipniagara.ca::62016d61-a357-48d3-8087-3909da3a4d0d" providerId="AD" clId="Web-{626C37B5-4154-AD75-1512-1C4B29110C04}" dt="2024-10-14T15:03:33.920" v="16"/>
          <ac:spMkLst>
            <pc:docMk/>
            <pc:sldMk cId="4109476589" sldId="330"/>
            <ac:spMk id="34" creationId="{F4C8155D-EBB3-4B50-B945-2D47A2C5CE37}"/>
          </ac:spMkLst>
        </pc:spChg>
        <pc:spChg chg="del">
          <ac:chgData name="Terry Dow" userId="S::tdow@leadershipniagara.ca::62016d61-a357-48d3-8087-3909da3a4d0d" providerId="AD" clId="Web-{626C37B5-4154-AD75-1512-1C4B29110C04}" dt="2024-10-14T15:03:33.920" v="16"/>
          <ac:spMkLst>
            <pc:docMk/>
            <pc:sldMk cId="4109476589" sldId="330"/>
            <ac:spMk id="36" creationId="{EE99A833-6C48-4919-98F7-4D15C73698E6}"/>
          </ac:spMkLst>
        </pc:spChg>
        <pc:spChg chg="del">
          <ac:chgData name="Terry Dow" userId="S::tdow@leadershipniagara.ca::62016d61-a357-48d3-8087-3909da3a4d0d" providerId="AD" clId="Web-{626C37B5-4154-AD75-1512-1C4B29110C04}" dt="2024-10-14T15:03:33.920" v="16"/>
          <ac:spMkLst>
            <pc:docMk/>
            <pc:sldMk cId="4109476589" sldId="330"/>
            <ac:spMk id="38" creationId="{CF523106-7311-45AB-A97A-9BE6E22AC5EB}"/>
          </ac:spMkLst>
        </pc:spChg>
        <pc:spChg chg="del">
          <ac:chgData name="Terry Dow" userId="S::tdow@leadershipniagara.ca::62016d61-a357-48d3-8087-3909da3a4d0d" providerId="AD" clId="Web-{626C37B5-4154-AD75-1512-1C4B29110C04}" dt="2024-10-14T15:03:33.920" v="16"/>
          <ac:spMkLst>
            <pc:docMk/>
            <pc:sldMk cId="4109476589" sldId="330"/>
            <ac:spMk id="40" creationId="{7C1CFE70-2BD5-4661-8AF9-D097E65E70CE}"/>
          </ac:spMkLst>
        </pc:spChg>
        <pc:spChg chg="del">
          <ac:chgData name="Terry Dow" userId="S::tdow@leadershipniagara.ca::62016d61-a357-48d3-8087-3909da3a4d0d" providerId="AD" clId="Web-{626C37B5-4154-AD75-1512-1C4B29110C04}" dt="2024-10-14T15:03:33.920" v="16"/>
          <ac:spMkLst>
            <pc:docMk/>
            <pc:sldMk cId="4109476589" sldId="330"/>
            <ac:spMk id="42" creationId="{5A6B4445-DDB3-4971-8FBA-4DCAF08C09F4}"/>
          </ac:spMkLst>
        </pc:spChg>
        <pc:spChg chg="add">
          <ac:chgData name="Terry Dow" userId="S::tdow@leadershipniagara.ca::62016d61-a357-48d3-8087-3909da3a4d0d" providerId="AD" clId="Web-{626C37B5-4154-AD75-1512-1C4B29110C04}" dt="2024-10-14T15:03:33.920" v="16"/>
          <ac:spMkLst>
            <pc:docMk/>
            <pc:sldMk cId="4109476589" sldId="330"/>
            <ac:spMk id="47" creationId="{5CB593EA-2F98-479F-B4C4-F366571FA64D}"/>
          </ac:spMkLst>
        </pc:spChg>
        <pc:spChg chg="add mod">
          <ac:chgData name="Terry Dow" userId="S::tdow@leadershipniagara.ca::62016d61-a357-48d3-8087-3909da3a4d0d" providerId="AD" clId="Web-{626C37B5-4154-AD75-1512-1C4B29110C04}" dt="2024-10-14T15:05:14.297" v="29"/>
          <ac:spMkLst>
            <pc:docMk/>
            <pc:sldMk cId="4109476589" sldId="330"/>
            <ac:spMk id="49" creationId="{39BEB6D0-9E4E-4221-93D1-74ABECEE9EFC}"/>
          </ac:spMkLst>
        </pc:spChg>
        <pc:picChg chg="mod ord">
          <ac:chgData name="Terry Dow" userId="S::tdow@leadershipniagara.ca::62016d61-a357-48d3-8087-3909da3a4d0d" providerId="AD" clId="Web-{626C37B5-4154-AD75-1512-1C4B29110C04}" dt="2024-10-14T15:03:52.811" v="19" actId="1076"/>
          <ac:picMkLst>
            <pc:docMk/>
            <pc:sldMk cId="4109476589" sldId="330"/>
            <ac:picMk id="4" creationId="{93EC03F7-B7F2-976E-9087-EAFCC25148AB}"/>
          </ac:picMkLst>
        </pc:picChg>
        <pc:picChg chg="mod ord">
          <ac:chgData name="Terry Dow" userId="S::tdow@leadershipniagara.ca::62016d61-a357-48d3-8087-3909da3a4d0d" providerId="AD" clId="Web-{626C37B5-4154-AD75-1512-1C4B29110C04}" dt="2024-10-14T15:05:46.923" v="35" actId="1076"/>
          <ac:picMkLst>
            <pc:docMk/>
            <pc:sldMk cId="4109476589" sldId="330"/>
            <ac:picMk id="5" creationId="{270F9A19-E092-BD42-626B-AD0E18EDE38C}"/>
          </ac:picMkLst>
        </pc:picChg>
        <pc:picChg chg="mod">
          <ac:chgData name="Terry Dow" userId="S::tdow@leadershipniagara.ca::62016d61-a357-48d3-8087-3909da3a4d0d" providerId="AD" clId="Web-{626C37B5-4154-AD75-1512-1C4B29110C04}" dt="2024-10-14T15:04:55.781" v="27" actId="1076"/>
          <ac:picMkLst>
            <pc:docMk/>
            <pc:sldMk cId="4109476589" sldId="330"/>
            <ac:picMk id="6" creationId="{1B12DBDE-C203-651E-5E89-78A8AC47FACB}"/>
          </ac:picMkLst>
        </pc:picChg>
        <pc:picChg chg="mod ord">
          <ac:chgData name="Terry Dow" userId="S::tdow@leadershipniagara.ca::62016d61-a357-48d3-8087-3909da3a4d0d" providerId="AD" clId="Web-{626C37B5-4154-AD75-1512-1C4B29110C04}" dt="2024-10-14T15:05:52.626" v="36" actId="1076"/>
          <ac:picMkLst>
            <pc:docMk/>
            <pc:sldMk cId="4109476589" sldId="330"/>
            <ac:picMk id="7" creationId="{38D64881-50DB-28C5-BDD3-0BBEC5D54C9D}"/>
          </ac:picMkLst>
        </pc:picChg>
        <pc:picChg chg="mod">
          <ac:chgData name="Terry Dow" userId="S::tdow@leadershipniagara.ca::62016d61-a357-48d3-8087-3909da3a4d0d" providerId="AD" clId="Web-{626C37B5-4154-AD75-1512-1C4B29110C04}" dt="2024-10-14T15:05:00.594" v="28" actId="1076"/>
          <ac:picMkLst>
            <pc:docMk/>
            <pc:sldMk cId="4109476589" sldId="330"/>
            <ac:picMk id="8" creationId="{5936BC0F-8BD0-BDB3-8CBE-D684ACF5BB42}"/>
          </ac:picMkLst>
        </pc:picChg>
        <pc:picChg chg="mod">
          <ac:chgData name="Terry Dow" userId="S::tdow@leadershipniagara.ca::62016d61-a357-48d3-8087-3909da3a4d0d" providerId="AD" clId="Web-{626C37B5-4154-AD75-1512-1C4B29110C04}" dt="2024-10-14T15:04:02.202" v="22" actId="1076"/>
          <ac:picMkLst>
            <pc:docMk/>
            <pc:sldMk cId="4109476589" sldId="330"/>
            <ac:picMk id="10" creationId="{3B19C94C-E1E5-99D1-61A8-253D33573CE1}"/>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25A0D5-7F23-432F-8AEE-061E959A94AA}"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A68B454-C673-480B-9680-D80DDCEF4040}">
      <dgm:prSet/>
      <dgm:spPr/>
      <dgm:t>
        <a:bodyPr/>
        <a:lstStyle/>
        <a:p>
          <a:r>
            <a:rPr lang="en-CA" b="0"/>
            <a:t>Visionary</a:t>
          </a:r>
          <a:r>
            <a:rPr lang="en-CA"/>
            <a:t> </a:t>
          </a:r>
          <a:endParaRPr lang="en-US"/>
        </a:p>
      </dgm:t>
    </dgm:pt>
    <dgm:pt modelId="{209A7785-3CB4-4155-AAEB-3ADE3412C456}" type="parTrans" cxnId="{E1D54F51-CA2F-4E97-A3E3-4EF032FF0635}">
      <dgm:prSet/>
      <dgm:spPr/>
      <dgm:t>
        <a:bodyPr/>
        <a:lstStyle/>
        <a:p>
          <a:endParaRPr lang="en-US"/>
        </a:p>
      </dgm:t>
    </dgm:pt>
    <dgm:pt modelId="{D59F5A04-7625-4DBE-8647-6F75AF59F3D0}" type="sibTrans" cxnId="{E1D54F51-CA2F-4E97-A3E3-4EF032FF0635}">
      <dgm:prSet/>
      <dgm:spPr/>
      <dgm:t>
        <a:bodyPr/>
        <a:lstStyle/>
        <a:p>
          <a:endParaRPr lang="en-US"/>
        </a:p>
      </dgm:t>
    </dgm:pt>
    <dgm:pt modelId="{D7C7745E-91A1-4880-B470-453672BACA06}">
      <dgm:prSet/>
      <dgm:spPr/>
      <dgm:t>
        <a:bodyPr/>
        <a:lstStyle/>
        <a:p>
          <a:r>
            <a:rPr lang="en-CA"/>
            <a:t>NC Community – Niagara Casino</a:t>
          </a:r>
          <a:endParaRPr lang="en-US"/>
        </a:p>
      </dgm:t>
    </dgm:pt>
    <dgm:pt modelId="{A1FC3CB6-CF7F-41A8-BBA4-E0EB3A4AC2D7}" type="parTrans" cxnId="{E557CF66-D723-47C8-AF1A-024624FFB175}">
      <dgm:prSet/>
      <dgm:spPr/>
      <dgm:t>
        <a:bodyPr/>
        <a:lstStyle/>
        <a:p>
          <a:endParaRPr lang="en-US"/>
        </a:p>
      </dgm:t>
    </dgm:pt>
    <dgm:pt modelId="{88B2ABDD-DBA3-40AC-93BC-E45EC0EDCDF6}" type="sibTrans" cxnId="{E557CF66-D723-47C8-AF1A-024624FFB175}">
      <dgm:prSet/>
      <dgm:spPr/>
      <dgm:t>
        <a:bodyPr/>
        <a:lstStyle/>
        <a:p>
          <a:endParaRPr lang="en-US"/>
        </a:p>
      </dgm:t>
    </dgm:pt>
    <dgm:pt modelId="{23AE5CFC-9CF6-44FA-B814-E4B33E85CC8B}">
      <dgm:prSet/>
      <dgm:spPr/>
      <dgm:t>
        <a:bodyPr/>
        <a:lstStyle/>
        <a:p>
          <a:r>
            <a:rPr lang="en-CA"/>
            <a:t>Niagara College</a:t>
          </a:r>
          <a:endParaRPr lang="en-US"/>
        </a:p>
      </dgm:t>
    </dgm:pt>
    <dgm:pt modelId="{CB1F33FD-DC22-4EBB-BE7B-6531B942DA73}" type="parTrans" cxnId="{2434E389-3304-44EC-A51D-3A5EC6A96687}">
      <dgm:prSet/>
      <dgm:spPr/>
      <dgm:t>
        <a:bodyPr/>
        <a:lstStyle/>
        <a:p>
          <a:endParaRPr lang="en-US"/>
        </a:p>
      </dgm:t>
    </dgm:pt>
    <dgm:pt modelId="{BBDE7E0C-5FBA-47E6-B669-23008057B0BC}" type="sibTrans" cxnId="{2434E389-3304-44EC-A51D-3A5EC6A96687}">
      <dgm:prSet/>
      <dgm:spPr/>
      <dgm:t>
        <a:bodyPr/>
        <a:lstStyle/>
        <a:p>
          <a:endParaRPr lang="en-US"/>
        </a:p>
      </dgm:t>
    </dgm:pt>
    <dgm:pt modelId="{06A36B36-5269-4D5C-8855-A75E2F67EEFB}">
      <dgm:prSet/>
      <dgm:spPr/>
      <dgm:t>
        <a:bodyPr/>
        <a:lstStyle/>
        <a:p>
          <a:r>
            <a:rPr lang="en-CA" b="1"/>
            <a:t>Corporate </a:t>
          </a:r>
          <a:endParaRPr lang="en-US"/>
        </a:p>
      </dgm:t>
    </dgm:pt>
    <dgm:pt modelId="{7AD4DB0D-4CF6-4511-8D19-65ECB5F28CD7}" type="parTrans" cxnId="{18E801D7-37CF-45EC-B1F5-AB176DE60A6A}">
      <dgm:prSet/>
      <dgm:spPr/>
      <dgm:t>
        <a:bodyPr/>
        <a:lstStyle/>
        <a:p>
          <a:endParaRPr lang="en-US"/>
        </a:p>
      </dgm:t>
    </dgm:pt>
    <dgm:pt modelId="{5233F6CD-76D9-4C6B-BADF-49F445BC4C83}" type="sibTrans" cxnId="{18E801D7-37CF-45EC-B1F5-AB176DE60A6A}">
      <dgm:prSet/>
      <dgm:spPr/>
      <dgm:t>
        <a:bodyPr/>
        <a:lstStyle/>
        <a:p>
          <a:endParaRPr lang="en-US"/>
        </a:p>
      </dgm:t>
    </dgm:pt>
    <dgm:pt modelId="{BB84EF37-01CB-4E8D-AA35-0D62B01BB60A}">
      <dgm:prSet/>
      <dgm:spPr/>
      <dgm:t>
        <a:bodyPr/>
        <a:lstStyle/>
        <a:p>
          <a:r>
            <a:rPr lang="en-CA"/>
            <a:t>Business Link </a:t>
          </a:r>
          <a:endParaRPr lang="en-US"/>
        </a:p>
      </dgm:t>
    </dgm:pt>
    <dgm:pt modelId="{021D68D6-8F97-4F42-B4FF-BAF3976C78A0}" type="parTrans" cxnId="{A9D7DD65-2B18-44D9-A15E-814B2B0BBDB7}">
      <dgm:prSet/>
      <dgm:spPr/>
      <dgm:t>
        <a:bodyPr/>
        <a:lstStyle/>
        <a:p>
          <a:endParaRPr lang="en-US"/>
        </a:p>
      </dgm:t>
    </dgm:pt>
    <dgm:pt modelId="{26E43C1D-9E51-4DAF-90A6-B4A5F28985D6}" type="sibTrans" cxnId="{A9D7DD65-2B18-44D9-A15E-814B2B0BBDB7}">
      <dgm:prSet/>
      <dgm:spPr/>
      <dgm:t>
        <a:bodyPr/>
        <a:lstStyle/>
        <a:p>
          <a:endParaRPr lang="en-US"/>
        </a:p>
      </dgm:t>
    </dgm:pt>
    <dgm:pt modelId="{FDA42A44-E015-4BCE-9A0F-BF5D62B9D732}">
      <dgm:prSet/>
      <dgm:spPr/>
      <dgm:t>
        <a:bodyPr/>
        <a:lstStyle/>
        <a:p>
          <a:r>
            <a:rPr lang="en-CA" b="1"/>
            <a:t>Associate </a:t>
          </a:r>
          <a:endParaRPr lang="en-US"/>
        </a:p>
      </dgm:t>
    </dgm:pt>
    <dgm:pt modelId="{8B4CB941-CC24-40FF-92CE-8850C8914FB1}" type="parTrans" cxnId="{605FA7DE-60D4-41A4-B3DE-1A064B4D4138}">
      <dgm:prSet/>
      <dgm:spPr/>
      <dgm:t>
        <a:bodyPr/>
        <a:lstStyle/>
        <a:p>
          <a:endParaRPr lang="en-US"/>
        </a:p>
      </dgm:t>
    </dgm:pt>
    <dgm:pt modelId="{3490E74D-E461-41D7-801C-756575E5EFA2}" type="sibTrans" cxnId="{605FA7DE-60D4-41A4-B3DE-1A064B4D4138}">
      <dgm:prSet/>
      <dgm:spPr/>
      <dgm:t>
        <a:bodyPr/>
        <a:lstStyle/>
        <a:p>
          <a:endParaRPr lang="en-US"/>
        </a:p>
      </dgm:t>
    </dgm:pt>
    <dgm:pt modelId="{86E3E371-5184-4A57-81BC-F459D3986EB1}">
      <dgm:prSet/>
      <dgm:spPr/>
      <dgm:t>
        <a:bodyPr/>
        <a:lstStyle/>
        <a:p>
          <a:r>
            <a:rPr lang="en-CA"/>
            <a:t>Niagara Association of Realtors</a:t>
          </a:r>
          <a:endParaRPr lang="en-US"/>
        </a:p>
      </dgm:t>
    </dgm:pt>
    <dgm:pt modelId="{091B6C62-103E-435D-A887-77A31E1EE110}" type="parTrans" cxnId="{194685DF-D416-4EFB-9A37-E16E320A6A0D}">
      <dgm:prSet/>
      <dgm:spPr/>
      <dgm:t>
        <a:bodyPr/>
        <a:lstStyle/>
        <a:p>
          <a:endParaRPr lang="en-US"/>
        </a:p>
      </dgm:t>
    </dgm:pt>
    <dgm:pt modelId="{0B24BDDC-FC8B-4B01-BB48-E09E55FCFC8A}" type="sibTrans" cxnId="{194685DF-D416-4EFB-9A37-E16E320A6A0D}">
      <dgm:prSet/>
      <dgm:spPr/>
      <dgm:t>
        <a:bodyPr/>
        <a:lstStyle/>
        <a:p>
          <a:endParaRPr lang="en-US"/>
        </a:p>
      </dgm:t>
    </dgm:pt>
    <dgm:pt modelId="{B2603B8C-838B-4DE2-8B22-C8D678529542}">
      <dgm:prSet/>
      <dgm:spPr/>
      <dgm:t>
        <a:bodyPr/>
        <a:lstStyle/>
        <a:p>
          <a:r>
            <a:rPr lang="en-CA" b="1"/>
            <a:t>Community </a:t>
          </a:r>
          <a:endParaRPr lang="en-US"/>
        </a:p>
      </dgm:t>
    </dgm:pt>
    <dgm:pt modelId="{6C0DF852-9169-40D2-8890-46495CA24A43}" type="parTrans" cxnId="{7083BC8C-EE3F-4F8B-8FEF-8C9FCE22ECCE}">
      <dgm:prSet/>
      <dgm:spPr/>
      <dgm:t>
        <a:bodyPr/>
        <a:lstStyle/>
        <a:p>
          <a:endParaRPr lang="en-US"/>
        </a:p>
      </dgm:t>
    </dgm:pt>
    <dgm:pt modelId="{4C2F5418-215B-4553-A151-374C083E0B70}" type="sibTrans" cxnId="{7083BC8C-EE3F-4F8B-8FEF-8C9FCE22ECCE}">
      <dgm:prSet/>
      <dgm:spPr/>
      <dgm:t>
        <a:bodyPr/>
        <a:lstStyle/>
        <a:p>
          <a:endParaRPr lang="en-US"/>
        </a:p>
      </dgm:t>
    </dgm:pt>
    <dgm:pt modelId="{9DD13785-DF0F-44AF-A5E7-EB76FDBDD429}">
      <dgm:prSet/>
      <dgm:spPr/>
      <dgm:t>
        <a:bodyPr/>
        <a:lstStyle/>
        <a:p>
          <a:r>
            <a:rPr lang="en-CA"/>
            <a:t>Centre For Leading and Living </a:t>
          </a:r>
          <a:endParaRPr lang="en-US"/>
        </a:p>
      </dgm:t>
    </dgm:pt>
    <dgm:pt modelId="{2E312F5D-41D4-4586-ACB6-0804B16850A1}" type="parTrans" cxnId="{6A70BFE4-4505-496F-8E0E-DED792B7CCFD}">
      <dgm:prSet/>
      <dgm:spPr/>
      <dgm:t>
        <a:bodyPr/>
        <a:lstStyle/>
        <a:p>
          <a:endParaRPr lang="en-US"/>
        </a:p>
      </dgm:t>
    </dgm:pt>
    <dgm:pt modelId="{11A0A32A-4145-4FF7-9E04-04500B00F19E}" type="sibTrans" cxnId="{6A70BFE4-4505-496F-8E0E-DED792B7CCFD}">
      <dgm:prSet/>
      <dgm:spPr/>
      <dgm:t>
        <a:bodyPr/>
        <a:lstStyle/>
        <a:p>
          <a:endParaRPr lang="en-US"/>
        </a:p>
      </dgm:t>
    </dgm:pt>
    <dgm:pt modelId="{594085F8-9F21-49F8-892B-C4D0FB3FC94A}">
      <dgm:prSet/>
      <dgm:spPr/>
      <dgm:t>
        <a:bodyPr/>
        <a:lstStyle/>
        <a:p>
          <a:r>
            <a:rPr lang="en-CA" b="1"/>
            <a:t>Learning Day </a:t>
          </a:r>
          <a:endParaRPr lang="en-US"/>
        </a:p>
      </dgm:t>
    </dgm:pt>
    <dgm:pt modelId="{018EB4FC-2332-4DAB-9B98-07C4869CB01D}" type="parTrans" cxnId="{F9978CB9-3CEC-48BE-B44F-AC0CDAAE96D9}">
      <dgm:prSet/>
      <dgm:spPr/>
      <dgm:t>
        <a:bodyPr/>
        <a:lstStyle/>
        <a:p>
          <a:endParaRPr lang="en-US"/>
        </a:p>
      </dgm:t>
    </dgm:pt>
    <dgm:pt modelId="{BC7B133D-EA82-49D0-8C88-FDFAA94B186B}" type="sibTrans" cxnId="{F9978CB9-3CEC-48BE-B44F-AC0CDAAE96D9}">
      <dgm:prSet/>
      <dgm:spPr/>
      <dgm:t>
        <a:bodyPr/>
        <a:lstStyle/>
        <a:p>
          <a:endParaRPr lang="en-US"/>
        </a:p>
      </dgm:t>
    </dgm:pt>
    <dgm:pt modelId="{B0E3E671-FE83-4903-BA29-9550CA8875ED}">
      <dgm:prSet/>
      <dgm:spPr/>
      <dgm:t>
        <a:bodyPr/>
        <a:lstStyle/>
        <a:p>
          <a:r>
            <a:rPr lang="en-CA"/>
            <a:t>Walker Industries</a:t>
          </a:r>
          <a:endParaRPr lang="en-US"/>
        </a:p>
      </dgm:t>
    </dgm:pt>
    <dgm:pt modelId="{25FDDD2A-D03C-46D3-B3E0-371252056E80}" type="parTrans" cxnId="{1125A745-BAC9-4C29-BA22-63A0B5AAA507}">
      <dgm:prSet/>
      <dgm:spPr/>
      <dgm:t>
        <a:bodyPr/>
        <a:lstStyle/>
        <a:p>
          <a:endParaRPr lang="en-US"/>
        </a:p>
      </dgm:t>
    </dgm:pt>
    <dgm:pt modelId="{DC61B7B7-9B79-41EC-87B3-9DAD602AF188}" type="sibTrans" cxnId="{1125A745-BAC9-4C29-BA22-63A0B5AAA507}">
      <dgm:prSet/>
      <dgm:spPr/>
      <dgm:t>
        <a:bodyPr/>
        <a:lstStyle/>
        <a:p>
          <a:endParaRPr lang="en-US"/>
        </a:p>
      </dgm:t>
    </dgm:pt>
    <dgm:pt modelId="{FA4FC15B-5772-40F0-A951-E2E50308D40F}">
      <dgm:prSet/>
      <dgm:spPr/>
      <dgm:t>
        <a:bodyPr/>
        <a:lstStyle/>
        <a:p>
          <a:r>
            <a:rPr lang="en-CA"/>
            <a:t>Niagara Region </a:t>
          </a:r>
          <a:endParaRPr lang="en-US"/>
        </a:p>
      </dgm:t>
    </dgm:pt>
    <dgm:pt modelId="{8544A8E2-2CA8-4C4E-8A67-7064CD619D1A}" type="parTrans" cxnId="{A7FD823E-3F9E-4351-8546-EDED03710892}">
      <dgm:prSet/>
      <dgm:spPr/>
      <dgm:t>
        <a:bodyPr/>
        <a:lstStyle/>
        <a:p>
          <a:endParaRPr lang="en-US"/>
        </a:p>
      </dgm:t>
    </dgm:pt>
    <dgm:pt modelId="{47A38AF6-B5CB-4F49-8062-7157DFABA219}" type="sibTrans" cxnId="{A7FD823E-3F9E-4351-8546-EDED03710892}">
      <dgm:prSet/>
      <dgm:spPr/>
      <dgm:t>
        <a:bodyPr/>
        <a:lstStyle/>
        <a:p>
          <a:endParaRPr lang="en-US"/>
        </a:p>
      </dgm:t>
    </dgm:pt>
    <dgm:pt modelId="{D936AC1B-7606-468D-9BB1-50C7BD69E1F4}">
      <dgm:prSet/>
      <dgm:spPr/>
      <dgm:t>
        <a:bodyPr/>
        <a:lstStyle/>
        <a:p>
          <a:r>
            <a:rPr lang="en-CA"/>
            <a:t>Niagara College – Research &amp; Innovation Centre </a:t>
          </a:r>
          <a:endParaRPr lang="en-US"/>
        </a:p>
      </dgm:t>
    </dgm:pt>
    <dgm:pt modelId="{A046DD37-A885-4874-AC3D-FE4FAF9E03EE}" type="parTrans" cxnId="{A52F219D-07AD-47BE-83C7-00948A5F2B86}">
      <dgm:prSet/>
      <dgm:spPr/>
      <dgm:t>
        <a:bodyPr/>
        <a:lstStyle/>
        <a:p>
          <a:endParaRPr lang="en-US"/>
        </a:p>
      </dgm:t>
    </dgm:pt>
    <dgm:pt modelId="{B18190A8-AA53-4F0E-9106-9BF4A2774BE5}" type="sibTrans" cxnId="{A52F219D-07AD-47BE-83C7-00948A5F2B86}">
      <dgm:prSet/>
      <dgm:spPr/>
      <dgm:t>
        <a:bodyPr/>
        <a:lstStyle/>
        <a:p>
          <a:endParaRPr lang="en-US"/>
        </a:p>
      </dgm:t>
    </dgm:pt>
    <dgm:pt modelId="{900A592F-7218-4737-8560-17AD0C536469}" type="pres">
      <dgm:prSet presAssocID="{8D25A0D5-7F23-432F-8AEE-061E959A94AA}" presName="Name0" presStyleCnt="0">
        <dgm:presLayoutVars>
          <dgm:dir/>
          <dgm:animLvl val="lvl"/>
          <dgm:resizeHandles val="exact"/>
        </dgm:presLayoutVars>
      </dgm:prSet>
      <dgm:spPr/>
    </dgm:pt>
    <dgm:pt modelId="{4206B0F7-7E71-4B6D-9E71-9BE768B904F9}" type="pres">
      <dgm:prSet presAssocID="{4A68B454-C673-480B-9680-D80DDCEF4040}" presName="linNode" presStyleCnt="0"/>
      <dgm:spPr/>
    </dgm:pt>
    <dgm:pt modelId="{B11CA422-D43F-4739-81EB-38D54FC634C3}" type="pres">
      <dgm:prSet presAssocID="{4A68B454-C673-480B-9680-D80DDCEF4040}" presName="parentText" presStyleLbl="node1" presStyleIdx="0" presStyleCnt="13">
        <dgm:presLayoutVars>
          <dgm:chMax val="1"/>
          <dgm:bulletEnabled val="1"/>
        </dgm:presLayoutVars>
      </dgm:prSet>
      <dgm:spPr/>
    </dgm:pt>
    <dgm:pt modelId="{FAFB5F0D-06E4-489B-AEA1-1297D2F36BD6}" type="pres">
      <dgm:prSet presAssocID="{D59F5A04-7625-4DBE-8647-6F75AF59F3D0}" presName="sp" presStyleCnt="0"/>
      <dgm:spPr/>
    </dgm:pt>
    <dgm:pt modelId="{F4B44EE1-9BEB-4E00-9E77-2F6A9CBBCAEE}" type="pres">
      <dgm:prSet presAssocID="{D7C7745E-91A1-4880-B470-453672BACA06}" presName="linNode" presStyleCnt="0"/>
      <dgm:spPr/>
    </dgm:pt>
    <dgm:pt modelId="{55B46B5A-4435-424B-8375-DBFEB44B6DB8}" type="pres">
      <dgm:prSet presAssocID="{D7C7745E-91A1-4880-B470-453672BACA06}" presName="parentText" presStyleLbl="node1" presStyleIdx="1" presStyleCnt="13">
        <dgm:presLayoutVars>
          <dgm:chMax val="1"/>
          <dgm:bulletEnabled val="1"/>
        </dgm:presLayoutVars>
      </dgm:prSet>
      <dgm:spPr/>
    </dgm:pt>
    <dgm:pt modelId="{5EF5977D-1D7B-46E4-9746-CBBF35235D10}" type="pres">
      <dgm:prSet presAssocID="{88B2ABDD-DBA3-40AC-93BC-E45EC0EDCDF6}" presName="sp" presStyleCnt="0"/>
      <dgm:spPr/>
    </dgm:pt>
    <dgm:pt modelId="{560BB58C-F2BE-431E-B2B6-416F8603582D}" type="pres">
      <dgm:prSet presAssocID="{23AE5CFC-9CF6-44FA-B814-E4B33E85CC8B}" presName="linNode" presStyleCnt="0"/>
      <dgm:spPr/>
    </dgm:pt>
    <dgm:pt modelId="{2237AB5E-4EF0-44D8-9839-9289B924ED85}" type="pres">
      <dgm:prSet presAssocID="{23AE5CFC-9CF6-44FA-B814-E4B33E85CC8B}" presName="parentText" presStyleLbl="node1" presStyleIdx="2" presStyleCnt="13">
        <dgm:presLayoutVars>
          <dgm:chMax val="1"/>
          <dgm:bulletEnabled val="1"/>
        </dgm:presLayoutVars>
      </dgm:prSet>
      <dgm:spPr/>
    </dgm:pt>
    <dgm:pt modelId="{2C292D3F-0BE1-4148-BB20-DD14E7DCAA18}" type="pres">
      <dgm:prSet presAssocID="{BBDE7E0C-5FBA-47E6-B669-23008057B0BC}" presName="sp" presStyleCnt="0"/>
      <dgm:spPr/>
    </dgm:pt>
    <dgm:pt modelId="{2490EEB5-2D03-48E6-8AB0-6AC2A1949FE8}" type="pres">
      <dgm:prSet presAssocID="{06A36B36-5269-4D5C-8855-A75E2F67EEFB}" presName="linNode" presStyleCnt="0"/>
      <dgm:spPr/>
    </dgm:pt>
    <dgm:pt modelId="{8E6BF0BF-8078-4B78-8211-2E184065C7D5}" type="pres">
      <dgm:prSet presAssocID="{06A36B36-5269-4D5C-8855-A75E2F67EEFB}" presName="parentText" presStyleLbl="node1" presStyleIdx="3" presStyleCnt="13">
        <dgm:presLayoutVars>
          <dgm:chMax val="1"/>
          <dgm:bulletEnabled val="1"/>
        </dgm:presLayoutVars>
      </dgm:prSet>
      <dgm:spPr/>
    </dgm:pt>
    <dgm:pt modelId="{90A3052C-D428-4BFF-BFE8-F302BF9F84D1}" type="pres">
      <dgm:prSet presAssocID="{5233F6CD-76D9-4C6B-BADF-49F445BC4C83}" presName="sp" presStyleCnt="0"/>
      <dgm:spPr/>
    </dgm:pt>
    <dgm:pt modelId="{45633CA7-5D9B-417C-B3FF-2EBD146C4B08}" type="pres">
      <dgm:prSet presAssocID="{BB84EF37-01CB-4E8D-AA35-0D62B01BB60A}" presName="linNode" presStyleCnt="0"/>
      <dgm:spPr/>
    </dgm:pt>
    <dgm:pt modelId="{676C42EB-30EC-48E7-8059-BA0EF9782BBD}" type="pres">
      <dgm:prSet presAssocID="{BB84EF37-01CB-4E8D-AA35-0D62B01BB60A}" presName="parentText" presStyleLbl="node1" presStyleIdx="4" presStyleCnt="13">
        <dgm:presLayoutVars>
          <dgm:chMax val="1"/>
          <dgm:bulletEnabled val="1"/>
        </dgm:presLayoutVars>
      </dgm:prSet>
      <dgm:spPr/>
    </dgm:pt>
    <dgm:pt modelId="{857202C4-E3B5-408D-A4EF-BB6823BE0719}" type="pres">
      <dgm:prSet presAssocID="{26E43C1D-9E51-4DAF-90A6-B4A5F28985D6}" presName="sp" presStyleCnt="0"/>
      <dgm:spPr/>
    </dgm:pt>
    <dgm:pt modelId="{015246DC-AD46-4018-8D1A-50CD6F6681A7}" type="pres">
      <dgm:prSet presAssocID="{FDA42A44-E015-4BCE-9A0F-BF5D62B9D732}" presName="linNode" presStyleCnt="0"/>
      <dgm:spPr/>
    </dgm:pt>
    <dgm:pt modelId="{85BB356B-3685-46D2-9763-448CD01B516D}" type="pres">
      <dgm:prSet presAssocID="{FDA42A44-E015-4BCE-9A0F-BF5D62B9D732}" presName="parentText" presStyleLbl="node1" presStyleIdx="5" presStyleCnt="13">
        <dgm:presLayoutVars>
          <dgm:chMax val="1"/>
          <dgm:bulletEnabled val="1"/>
        </dgm:presLayoutVars>
      </dgm:prSet>
      <dgm:spPr/>
    </dgm:pt>
    <dgm:pt modelId="{6BFFDE43-C761-442E-B894-F0010AD0C221}" type="pres">
      <dgm:prSet presAssocID="{3490E74D-E461-41D7-801C-756575E5EFA2}" presName="sp" presStyleCnt="0"/>
      <dgm:spPr/>
    </dgm:pt>
    <dgm:pt modelId="{F047BE29-78C5-43EF-8CAB-DFA0141F0D78}" type="pres">
      <dgm:prSet presAssocID="{86E3E371-5184-4A57-81BC-F459D3986EB1}" presName="linNode" presStyleCnt="0"/>
      <dgm:spPr/>
    </dgm:pt>
    <dgm:pt modelId="{913512B0-B15A-4F11-9076-8FF8F83ABCF6}" type="pres">
      <dgm:prSet presAssocID="{86E3E371-5184-4A57-81BC-F459D3986EB1}" presName="parentText" presStyleLbl="node1" presStyleIdx="6" presStyleCnt="13">
        <dgm:presLayoutVars>
          <dgm:chMax val="1"/>
          <dgm:bulletEnabled val="1"/>
        </dgm:presLayoutVars>
      </dgm:prSet>
      <dgm:spPr/>
    </dgm:pt>
    <dgm:pt modelId="{CF768D48-3BCD-4C9B-B500-74B12A95CD63}" type="pres">
      <dgm:prSet presAssocID="{0B24BDDC-FC8B-4B01-BB48-E09E55FCFC8A}" presName="sp" presStyleCnt="0"/>
      <dgm:spPr/>
    </dgm:pt>
    <dgm:pt modelId="{A0471723-08E6-412F-AE84-48A312E20455}" type="pres">
      <dgm:prSet presAssocID="{B2603B8C-838B-4DE2-8B22-C8D678529542}" presName="linNode" presStyleCnt="0"/>
      <dgm:spPr/>
    </dgm:pt>
    <dgm:pt modelId="{94B89D0F-776F-4F30-B445-586F625C000A}" type="pres">
      <dgm:prSet presAssocID="{B2603B8C-838B-4DE2-8B22-C8D678529542}" presName="parentText" presStyleLbl="node1" presStyleIdx="7" presStyleCnt="13">
        <dgm:presLayoutVars>
          <dgm:chMax val="1"/>
          <dgm:bulletEnabled val="1"/>
        </dgm:presLayoutVars>
      </dgm:prSet>
      <dgm:spPr/>
    </dgm:pt>
    <dgm:pt modelId="{74AD7F39-3125-4E12-876E-FF4510C6B576}" type="pres">
      <dgm:prSet presAssocID="{4C2F5418-215B-4553-A151-374C083E0B70}" presName="sp" presStyleCnt="0"/>
      <dgm:spPr/>
    </dgm:pt>
    <dgm:pt modelId="{B59B6BCD-2115-4908-ACC4-08D74E508099}" type="pres">
      <dgm:prSet presAssocID="{9DD13785-DF0F-44AF-A5E7-EB76FDBDD429}" presName="linNode" presStyleCnt="0"/>
      <dgm:spPr/>
    </dgm:pt>
    <dgm:pt modelId="{C73B0770-6921-40E0-9189-5D86679E6277}" type="pres">
      <dgm:prSet presAssocID="{9DD13785-DF0F-44AF-A5E7-EB76FDBDD429}" presName="parentText" presStyleLbl="node1" presStyleIdx="8" presStyleCnt="13">
        <dgm:presLayoutVars>
          <dgm:chMax val="1"/>
          <dgm:bulletEnabled val="1"/>
        </dgm:presLayoutVars>
      </dgm:prSet>
      <dgm:spPr/>
    </dgm:pt>
    <dgm:pt modelId="{737A9DBB-CB5B-4D80-9A00-03E176C6758B}" type="pres">
      <dgm:prSet presAssocID="{11A0A32A-4145-4FF7-9E04-04500B00F19E}" presName="sp" presStyleCnt="0"/>
      <dgm:spPr/>
    </dgm:pt>
    <dgm:pt modelId="{9E87A203-8C02-47EA-8C50-00EE5A281C7B}" type="pres">
      <dgm:prSet presAssocID="{594085F8-9F21-49F8-892B-C4D0FB3FC94A}" presName="linNode" presStyleCnt="0"/>
      <dgm:spPr/>
    </dgm:pt>
    <dgm:pt modelId="{5D976935-57F3-4A1C-A0F9-2D6C344A2BF5}" type="pres">
      <dgm:prSet presAssocID="{594085F8-9F21-49F8-892B-C4D0FB3FC94A}" presName="parentText" presStyleLbl="node1" presStyleIdx="9" presStyleCnt="13">
        <dgm:presLayoutVars>
          <dgm:chMax val="1"/>
          <dgm:bulletEnabled val="1"/>
        </dgm:presLayoutVars>
      </dgm:prSet>
      <dgm:spPr/>
    </dgm:pt>
    <dgm:pt modelId="{6C8864CA-F3C8-4467-927C-8D4216B55EFD}" type="pres">
      <dgm:prSet presAssocID="{BC7B133D-EA82-49D0-8C88-FDFAA94B186B}" presName="sp" presStyleCnt="0"/>
      <dgm:spPr/>
    </dgm:pt>
    <dgm:pt modelId="{5DBF314D-3C2B-43A9-89BA-2014D8F13AF0}" type="pres">
      <dgm:prSet presAssocID="{B0E3E671-FE83-4903-BA29-9550CA8875ED}" presName="linNode" presStyleCnt="0"/>
      <dgm:spPr/>
    </dgm:pt>
    <dgm:pt modelId="{8273A0B2-B611-403C-A346-C621EE27359F}" type="pres">
      <dgm:prSet presAssocID="{B0E3E671-FE83-4903-BA29-9550CA8875ED}" presName="parentText" presStyleLbl="node1" presStyleIdx="10" presStyleCnt="13">
        <dgm:presLayoutVars>
          <dgm:chMax val="1"/>
          <dgm:bulletEnabled val="1"/>
        </dgm:presLayoutVars>
      </dgm:prSet>
      <dgm:spPr/>
    </dgm:pt>
    <dgm:pt modelId="{DCE2DCA9-AB24-49F6-B06C-71FFDAD0CEDA}" type="pres">
      <dgm:prSet presAssocID="{DC61B7B7-9B79-41EC-87B3-9DAD602AF188}" presName="sp" presStyleCnt="0"/>
      <dgm:spPr/>
    </dgm:pt>
    <dgm:pt modelId="{22FCF302-D31F-4D77-8392-A0D952FD1377}" type="pres">
      <dgm:prSet presAssocID="{FA4FC15B-5772-40F0-A951-E2E50308D40F}" presName="linNode" presStyleCnt="0"/>
      <dgm:spPr/>
    </dgm:pt>
    <dgm:pt modelId="{EF9B590D-5C79-4075-A567-02C049D42D0C}" type="pres">
      <dgm:prSet presAssocID="{FA4FC15B-5772-40F0-A951-E2E50308D40F}" presName="parentText" presStyleLbl="node1" presStyleIdx="11" presStyleCnt="13">
        <dgm:presLayoutVars>
          <dgm:chMax val="1"/>
          <dgm:bulletEnabled val="1"/>
        </dgm:presLayoutVars>
      </dgm:prSet>
      <dgm:spPr/>
    </dgm:pt>
    <dgm:pt modelId="{2368B58C-5022-4F4E-97E6-9689511663FB}" type="pres">
      <dgm:prSet presAssocID="{47A38AF6-B5CB-4F49-8062-7157DFABA219}" presName="sp" presStyleCnt="0"/>
      <dgm:spPr/>
    </dgm:pt>
    <dgm:pt modelId="{09E5AE8D-ED1C-4F95-8EF5-2C4A7AB939AA}" type="pres">
      <dgm:prSet presAssocID="{D936AC1B-7606-468D-9BB1-50C7BD69E1F4}" presName="linNode" presStyleCnt="0"/>
      <dgm:spPr/>
    </dgm:pt>
    <dgm:pt modelId="{99012D95-7FDF-4F28-9E76-D9514092F33D}" type="pres">
      <dgm:prSet presAssocID="{D936AC1B-7606-468D-9BB1-50C7BD69E1F4}" presName="parentText" presStyleLbl="node1" presStyleIdx="12" presStyleCnt="13">
        <dgm:presLayoutVars>
          <dgm:chMax val="1"/>
          <dgm:bulletEnabled val="1"/>
        </dgm:presLayoutVars>
      </dgm:prSet>
      <dgm:spPr/>
    </dgm:pt>
  </dgm:ptLst>
  <dgm:cxnLst>
    <dgm:cxn modelId="{7FDEC50C-1E5F-4CBB-8709-A6D28DBF5979}" type="presOf" srcId="{9DD13785-DF0F-44AF-A5E7-EB76FDBDD429}" destId="{C73B0770-6921-40E0-9189-5D86679E6277}" srcOrd="0" destOrd="0" presId="urn:microsoft.com/office/officeart/2005/8/layout/vList5"/>
    <dgm:cxn modelId="{069B6521-AA99-41F2-96E3-AFC61E2782B0}" type="presOf" srcId="{594085F8-9F21-49F8-892B-C4D0FB3FC94A}" destId="{5D976935-57F3-4A1C-A0F9-2D6C344A2BF5}" srcOrd="0" destOrd="0" presId="urn:microsoft.com/office/officeart/2005/8/layout/vList5"/>
    <dgm:cxn modelId="{F551022A-870E-4E30-9194-DF2061C49E2E}" type="presOf" srcId="{FA4FC15B-5772-40F0-A951-E2E50308D40F}" destId="{EF9B590D-5C79-4075-A567-02C049D42D0C}" srcOrd="0" destOrd="0" presId="urn:microsoft.com/office/officeart/2005/8/layout/vList5"/>
    <dgm:cxn modelId="{C9EF7D32-53C4-42E9-A47A-B9AF7B5A3B15}" type="presOf" srcId="{06A36B36-5269-4D5C-8855-A75E2F67EEFB}" destId="{8E6BF0BF-8078-4B78-8211-2E184065C7D5}" srcOrd="0" destOrd="0" presId="urn:microsoft.com/office/officeart/2005/8/layout/vList5"/>
    <dgm:cxn modelId="{12722634-659D-4B82-8ECE-84B751598927}" type="presOf" srcId="{23AE5CFC-9CF6-44FA-B814-E4B33E85CC8B}" destId="{2237AB5E-4EF0-44D8-9839-9289B924ED85}" srcOrd="0" destOrd="0" presId="urn:microsoft.com/office/officeart/2005/8/layout/vList5"/>
    <dgm:cxn modelId="{58B12A3B-2523-4AB2-8B20-CDB0E9AEE640}" type="presOf" srcId="{D7C7745E-91A1-4880-B470-453672BACA06}" destId="{55B46B5A-4435-424B-8375-DBFEB44B6DB8}" srcOrd="0" destOrd="0" presId="urn:microsoft.com/office/officeart/2005/8/layout/vList5"/>
    <dgm:cxn modelId="{A7FD823E-3F9E-4351-8546-EDED03710892}" srcId="{8D25A0D5-7F23-432F-8AEE-061E959A94AA}" destId="{FA4FC15B-5772-40F0-A951-E2E50308D40F}" srcOrd="11" destOrd="0" parTransId="{8544A8E2-2CA8-4C4E-8A67-7064CD619D1A}" sibTransId="{47A38AF6-B5CB-4F49-8062-7157DFABA219}"/>
    <dgm:cxn modelId="{1125A745-BAC9-4C29-BA22-63A0B5AAA507}" srcId="{8D25A0D5-7F23-432F-8AEE-061E959A94AA}" destId="{B0E3E671-FE83-4903-BA29-9550CA8875ED}" srcOrd="10" destOrd="0" parTransId="{25FDDD2A-D03C-46D3-B3E0-371252056E80}" sibTransId="{DC61B7B7-9B79-41EC-87B3-9DAD602AF188}"/>
    <dgm:cxn modelId="{A9D7DD65-2B18-44D9-A15E-814B2B0BBDB7}" srcId="{8D25A0D5-7F23-432F-8AEE-061E959A94AA}" destId="{BB84EF37-01CB-4E8D-AA35-0D62B01BB60A}" srcOrd="4" destOrd="0" parTransId="{021D68D6-8F97-4F42-B4FF-BAF3976C78A0}" sibTransId="{26E43C1D-9E51-4DAF-90A6-B4A5F28985D6}"/>
    <dgm:cxn modelId="{E557CF66-D723-47C8-AF1A-024624FFB175}" srcId="{8D25A0D5-7F23-432F-8AEE-061E959A94AA}" destId="{D7C7745E-91A1-4880-B470-453672BACA06}" srcOrd="1" destOrd="0" parTransId="{A1FC3CB6-CF7F-41A8-BBA4-E0EB3A4AC2D7}" sibTransId="{88B2ABDD-DBA3-40AC-93BC-E45EC0EDCDF6}"/>
    <dgm:cxn modelId="{5967D266-1D58-4CD0-80C6-A89630B7FF47}" type="presOf" srcId="{D936AC1B-7606-468D-9BB1-50C7BD69E1F4}" destId="{99012D95-7FDF-4F28-9E76-D9514092F33D}" srcOrd="0" destOrd="0" presId="urn:microsoft.com/office/officeart/2005/8/layout/vList5"/>
    <dgm:cxn modelId="{AA3AD769-1054-4168-A571-D7AB106CE09A}" type="presOf" srcId="{BB84EF37-01CB-4E8D-AA35-0D62B01BB60A}" destId="{676C42EB-30EC-48E7-8059-BA0EF9782BBD}" srcOrd="0" destOrd="0" presId="urn:microsoft.com/office/officeart/2005/8/layout/vList5"/>
    <dgm:cxn modelId="{B202576D-726F-478F-836F-A06A0F609406}" type="presOf" srcId="{FDA42A44-E015-4BCE-9A0F-BF5D62B9D732}" destId="{85BB356B-3685-46D2-9763-448CD01B516D}" srcOrd="0" destOrd="0" presId="urn:microsoft.com/office/officeart/2005/8/layout/vList5"/>
    <dgm:cxn modelId="{E1D54F51-CA2F-4E97-A3E3-4EF032FF0635}" srcId="{8D25A0D5-7F23-432F-8AEE-061E959A94AA}" destId="{4A68B454-C673-480B-9680-D80DDCEF4040}" srcOrd="0" destOrd="0" parTransId="{209A7785-3CB4-4155-AAEB-3ADE3412C456}" sibTransId="{D59F5A04-7625-4DBE-8647-6F75AF59F3D0}"/>
    <dgm:cxn modelId="{496B9F79-ADF2-42CE-AD30-3EF4C28A6976}" type="presOf" srcId="{4A68B454-C673-480B-9680-D80DDCEF4040}" destId="{B11CA422-D43F-4739-81EB-38D54FC634C3}" srcOrd="0" destOrd="0" presId="urn:microsoft.com/office/officeart/2005/8/layout/vList5"/>
    <dgm:cxn modelId="{2434E389-3304-44EC-A51D-3A5EC6A96687}" srcId="{8D25A0D5-7F23-432F-8AEE-061E959A94AA}" destId="{23AE5CFC-9CF6-44FA-B814-E4B33E85CC8B}" srcOrd="2" destOrd="0" parTransId="{CB1F33FD-DC22-4EBB-BE7B-6531B942DA73}" sibTransId="{BBDE7E0C-5FBA-47E6-B669-23008057B0BC}"/>
    <dgm:cxn modelId="{7083BC8C-EE3F-4F8B-8FEF-8C9FCE22ECCE}" srcId="{8D25A0D5-7F23-432F-8AEE-061E959A94AA}" destId="{B2603B8C-838B-4DE2-8B22-C8D678529542}" srcOrd="7" destOrd="0" parTransId="{6C0DF852-9169-40D2-8890-46495CA24A43}" sibTransId="{4C2F5418-215B-4553-A151-374C083E0B70}"/>
    <dgm:cxn modelId="{626FC297-211D-49E4-9E4D-4C85FABDBA47}" type="presOf" srcId="{8D25A0D5-7F23-432F-8AEE-061E959A94AA}" destId="{900A592F-7218-4737-8560-17AD0C536469}" srcOrd="0" destOrd="0" presId="urn:microsoft.com/office/officeart/2005/8/layout/vList5"/>
    <dgm:cxn modelId="{A52F219D-07AD-47BE-83C7-00948A5F2B86}" srcId="{8D25A0D5-7F23-432F-8AEE-061E959A94AA}" destId="{D936AC1B-7606-468D-9BB1-50C7BD69E1F4}" srcOrd="12" destOrd="0" parTransId="{A046DD37-A885-4874-AC3D-FE4FAF9E03EE}" sibTransId="{B18190A8-AA53-4F0E-9106-9BF4A2774BE5}"/>
    <dgm:cxn modelId="{5C808B9F-A393-4F6D-86F3-978D5DCFF8DA}" type="presOf" srcId="{86E3E371-5184-4A57-81BC-F459D3986EB1}" destId="{913512B0-B15A-4F11-9076-8FF8F83ABCF6}" srcOrd="0" destOrd="0" presId="urn:microsoft.com/office/officeart/2005/8/layout/vList5"/>
    <dgm:cxn modelId="{F9978CB9-3CEC-48BE-B44F-AC0CDAAE96D9}" srcId="{8D25A0D5-7F23-432F-8AEE-061E959A94AA}" destId="{594085F8-9F21-49F8-892B-C4D0FB3FC94A}" srcOrd="9" destOrd="0" parTransId="{018EB4FC-2332-4DAB-9B98-07C4869CB01D}" sibTransId="{BC7B133D-EA82-49D0-8C88-FDFAA94B186B}"/>
    <dgm:cxn modelId="{35DFB5BA-B5C2-44F6-B52C-A8243C574832}" type="presOf" srcId="{B0E3E671-FE83-4903-BA29-9550CA8875ED}" destId="{8273A0B2-B611-403C-A346-C621EE27359F}" srcOrd="0" destOrd="0" presId="urn:microsoft.com/office/officeart/2005/8/layout/vList5"/>
    <dgm:cxn modelId="{69E594CE-63A9-4870-9DAB-0620EBD19DD4}" type="presOf" srcId="{B2603B8C-838B-4DE2-8B22-C8D678529542}" destId="{94B89D0F-776F-4F30-B445-586F625C000A}" srcOrd="0" destOrd="0" presId="urn:microsoft.com/office/officeart/2005/8/layout/vList5"/>
    <dgm:cxn modelId="{18E801D7-37CF-45EC-B1F5-AB176DE60A6A}" srcId="{8D25A0D5-7F23-432F-8AEE-061E959A94AA}" destId="{06A36B36-5269-4D5C-8855-A75E2F67EEFB}" srcOrd="3" destOrd="0" parTransId="{7AD4DB0D-4CF6-4511-8D19-65ECB5F28CD7}" sibTransId="{5233F6CD-76D9-4C6B-BADF-49F445BC4C83}"/>
    <dgm:cxn modelId="{605FA7DE-60D4-41A4-B3DE-1A064B4D4138}" srcId="{8D25A0D5-7F23-432F-8AEE-061E959A94AA}" destId="{FDA42A44-E015-4BCE-9A0F-BF5D62B9D732}" srcOrd="5" destOrd="0" parTransId="{8B4CB941-CC24-40FF-92CE-8850C8914FB1}" sibTransId="{3490E74D-E461-41D7-801C-756575E5EFA2}"/>
    <dgm:cxn modelId="{194685DF-D416-4EFB-9A37-E16E320A6A0D}" srcId="{8D25A0D5-7F23-432F-8AEE-061E959A94AA}" destId="{86E3E371-5184-4A57-81BC-F459D3986EB1}" srcOrd="6" destOrd="0" parTransId="{091B6C62-103E-435D-A887-77A31E1EE110}" sibTransId="{0B24BDDC-FC8B-4B01-BB48-E09E55FCFC8A}"/>
    <dgm:cxn modelId="{6A70BFE4-4505-496F-8E0E-DED792B7CCFD}" srcId="{8D25A0D5-7F23-432F-8AEE-061E959A94AA}" destId="{9DD13785-DF0F-44AF-A5E7-EB76FDBDD429}" srcOrd="8" destOrd="0" parTransId="{2E312F5D-41D4-4586-ACB6-0804B16850A1}" sibTransId="{11A0A32A-4145-4FF7-9E04-04500B00F19E}"/>
    <dgm:cxn modelId="{D6C7724D-45CE-4843-8CE6-3391CDD2F95A}" type="presParOf" srcId="{900A592F-7218-4737-8560-17AD0C536469}" destId="{4206B0F7-7E71-4B6D-9E71-9BE768B904F9}" srcOrd="0" destOrd="0" presId="urn:microsoft.com/office/officeart/2005/8/layout/vList5"/>
    <dgm:cxn modelId="{F422C6A8-6C8F-4947-92BC-7C08DDD40045}" type="presParOf" srcId="{4206B0F7-7E71-4B6D-9E71-9BE768B904F9}" destId="{B11CA422-D43F-4739-81EB-38D54FC634C3}" srcOrd="0" destOrd="0" presId="urn:microsoft.com/office/officeart/2005/8/layout/vList5"/>
    <dgm:cxn modelId="{7C844679-4ED9-44C3-B0B6-D4AE40B372D9}" type="presParOf" srcId="{900A592F-7218-4737-8560-17AD0C536469}" destId="{FAFB5F0D-06E4-489B-AEA1-1297D2F36BD6}" srcOrd="1" destOrd="0" presId="urn:microsoft.com/office/officeart/2005/8/layout/vList5"/>
    <dgm:cxn modelId="{AC8E5F83-4EAE-4AF4-ADD0-D37812971A24}" type="presParOf" srcId="{900A592F-7218-4737-8560-17AD0C536469}" destId="{F4B44EE1-9BEB-4E00-9E77-2F6A9CBBCAEE}" srcOrd="2" destOrd="0" presId="urn:microsoft.com/office/officeart/2005/8/layout/vList5"/>
    <dgm:cxn modelId="{21F367EA-3AAD-4FC1-8D1D-3E9F967F52D4}" type="presParOf" srcId="{F4B44EE1-9BEB-4E00-9E77-2F6A9CBBCAEE}" destId="{55B46B5A-4435-424B-8375-DBFEB44B6DB8}" srcOrd="0" destOrd="0" presId="urn:microsoft.com/office/officeart/2005/8/layout/vList5"/>
    <dgm:cxn modelId="{7E1DDCE5-45D7-4A35-B2FA-73EF7949D691}" type="presParOf" srcId="{900A592F-7218-4737-8560-17AD0C536469}" destId="{5EF5977D-1D7B-46E4-9746-CBBF35235D10}" srcOrd="3" destOrd="0" presId="urn:microsoft.com/office/officeart/2005/8/layout/vList5"/>
    <dgm:cxn modelId="{5C5BB334-4705-4541-8841-C64E723FED5E}" type="presParOf" srcId="{900A592F-7218-4737-8560-17AD0C536469}" destId="{560BB58C-F2BE-431E-B2B6-416F8603582D}" srcOrd="4" destOrd="0" presId="urn:microsoft.com/office/officeart/2005/8/layout/vList5"/>
    <dgm:cxn modelId="{288F2DEF-0ED3-495F-ABD3-78F3ECA0BFB2}" type="presParOf" srcId="{560BB58C-F2BE-431E-B2B6-416F8603582D}" destId="{2237AB5E-4EF0-44D8-9839-9289B924ED85}" srcOrd="0" destOrd="0" presId="urn:microsoft.com/office/officeart/2005/8/layout/vList5"/>
    <dgm:cxn modelId="{22249BE3-9844-4028-BA02-66FB031CDF94}" type="presParOf" srcId="{900A592F-7218-4737-8560-17AD0C536469}" destId="{2C292D3F-0BE1-4148-BB20-DD14E7DCAA18}" srcOrd="5" destOrd="0" presId="urn:microsoft.com/office/officeart/2005/8/layout/vList5"/>
    <dgm:cxn modelId="{22D7CC23-BF8A-453F-9C8B-AB1749984D16}" type="presParOf" srcId="{900A592F-7218-4737-8560-17AD0C536469}" destId="{2490EEB5-2D03-48E6-8AB0-6AC2A1949FE8}" srcOrd="6" destOrd="0" presId="urn:microsoft.com/office/officeart/2005/8/layout/vList5"/>
    <dgm:cxn modelId="{DC35849B-DCDE-40B6-8E9B-29FADFC4F887}" type="presParOf" srcId="{2490EEB5-2D03-48E6-8AB0-6AC2A1949FE8}" destId="{8E6BF0BF-8078-4B78-8211-2E184065C7D5}" srcOrd="0" destOrd="0" presId="urn:microsoft.com/office/officeart/2005/8/layout/vList5"/>
    <dgm:cxn modelId="{23429FB8-5C8D-4498-969E-CF8C5F1585C4}" type="presParOf" srcId="{900A592F-7218-4737-8560-17AD0C536469}" destId="{90A3052C-D428-4BFF-BFE8-F302BF9F84D1}" srcOrd="7" destOrd="0" presId="urn:microsoft.com/office/officeart/2005/8/layout/vList5"/>
    <dgm:cxn modelId="{1B54731E-BD96-4E61-9FDF-F1E38CE885CF}" type="presParOf" srcId="{900A592F-7218-4737-8560-17AD0C536469}" destId="{45633CA7-5D9B-417C-B3FF-2EBD146C4B08}" srcOrd="8" destOrd="0" presId="urn:microsoft.com/office/officeart/2005/8/layout/vList5"/>
    <dgm:cxn modelId="{A88542C6-1F11-4517-B198-65506D2C2E48}" type="presParOf" srcId="{45633CA7-5D9B-417C-B3FF-2EBD146C4B08}" destId="{676C42EB-30EC-48E7-8059-BA0EF9782BBD}" srcOrd="0" destOrd="0" presId="urn:microsoft.com/office/officeart/2005/8/layout/vList5"/>
    <dgm:cxn modelId="{34B38C81-8640-4F6B-A101-332A8699707B}" type="presParOf" srcId="{900A592F-7218-4737-8560-17AD0C536469}" destId="{857202C4-E3B5-408D-A4EF-BB6823BE0719}" srcOrd="9" destOrd="0" presId="urn:microsoft.com/office/officeart/2005/8/layout/vList5"/>
    <dgm:cxn modelId="{7EEDD30D-068F-4445-A12B-6328918192C1}" type="presParOf" srcId="{900A592F-7218-4737-8560-17AD0C536469}" destId="{015246DC-AD46-4018-8D1A-50CD6F6681A7}" srcOrd="10" destOrd="0" presId="urn:microsoft.com/office/officeart/2005/8/layout/vList5"/>
    <dgm:cxn modelId="{F28213BB-2322-4948-A69B-2F65A2981184}" type="presParOf" srcId="{015246DC-AD46-4018-8D1A-50CD6F6681A7}" destId="{85BB356B-3685-46D2-9763-448CD01B516D}" srcOrd="0" destOrd="0" presId="urn:microsoft.com/office/officeart/2005/8/layout/vList5"/>
    <dgm:cxn modelId="{481055B4-49F0-43F6-BB70-E9DF682DBD85}" type="presParOf" srcId="{900A592F-7218-4737-8560-17AD0C536469}" destId="{6BFFDE43-C761-442E-B894-F0010AD0C221}" srcOrd="11" destOrd="0" presId="urn:microsoft.com/office/officeart/2005/8/layout/vList5"/>
    <dgm:cxn modelId="{28EBE36F-A307-4908-AFE4-DCF036B606C8}" type="presParOf" srcId="{900A592F-7218-4737-8560-17AD0C536469}" destId="{F047BE29-78C5-43EF-8CAB-DFA0141F0D78}" srcOrd="12" destOrd="0" presId="urn:microsoft.com/office/officeart/2005/8/layout/vList5"/>
    <dgm:cxn modelId="{252CFA46-3012-407B-99F7-E069A30318CC}" type="presParOf" srcId="{F047BE29-78C5-43EF-8CAB-DFA0141F0D78}" destId="{913512B0-B15A-4F11-9076-8FF8F83ABCF6}" srcOrd="0" destOrd="0" presId="urn:microsoft.com/office/officeart/2005/8/layout/vList5"/>
    <dgm:cxn modelId="{573949F0-28A4-426C-8F5B-0F0ED9F1DC0A}" type="presParOf" srcId="{900A592F-7218-4737-8560-17AD0C536469}" destId="{CF768D48-3BCD-4C9B-B500-74B12A95CD63}" srcOrd="13" destOrd="0" presId="urn:microsoft.com/office/officeart/2005/8/layout/vList5"/>
    <dgm:cxn modelId="{16D29275-95F5-4F5D-8E8F-06B19C9182D1}" type="presParOf" srcId="{900A592F-7218-4737-8560-17AD0C536469}" destId="{A0471723-08E6-412F-AE84-48A312E20455}" srcOrd="14" destOrd="0" presId="urn:microsoft.com/office/officeart/2005/8/layout/vList5"/>
    <dgm:cxn modelId="{30B2CED0-211A-4483-B8BB-013BFDF3AE2B}" type="presParOf" srcId="{A0471723-08E6-412F-AE84-48A312E20455}" destId="{94B89D0F-776F-4F30-B445-586F625C000A}" srcOrd="0" destOrd="0" presId="urn:microsoft.com/office/officeart/2005/8/layout/vList5"/>
    <dgm:cxn modelId="{F6F5C885-175A-4E80-9B29-988F34B2788A}" type="presParOf" srcId="{900A592F-7218-4737-8560-17AD0C536469}" destId="{74AD7F39-3125-4E12-876E-FF4510C6B576}" srcOrd="15" destOrd="0" presId="urn:microsoft.com/office/officeart/2005/8/layout/vList5"/>
    <dgm:cxn modelId="{1625B40A-14A7-42DB-9E9C-DD42EDC53757}" type="presParOf" srcId="{900A592F-7218-4737-8560-17AD0C536469}" destId="{B59B6BCD-2115-4908-ACC4-08D74E508099}" srcOrd="16" destOrd="0" presId="urn:microsoft.com/office/officeart/2005/8/layout/vList5"/>
    <dgm:cxn modelId="{29542039-49D1-4AB9-9C2A-6B99424BF5FF}" type="presParOf" srcId="{B59B6BCD-2115-4908-ACC4-08D74E508099}" destId="{C73B0770-6921-40E0-9189-5D86679E6277}" srcOrd="0" destOrd="0" presId="urn:microsoft.com/office/officeart/2005/8/layout/vList5"/>
    <dgm:cxn modelId="{E93B9EC1-E5AA-49BC-941F-17C8BD38EAD5}" type="presParOf" srcId="{900A592F-7218-4737-8560-17AD0C536469}" destId="{737A9DBB-CB5B-4D80-9A00-03E176C6758B}" srcOrd="17" destOrd="0" presId="urn:microsoft.com/office/officeart/2005/8/layout/vList5"/>
    <dgm:cxn modelId="{8B2379AA-1F8D-4873-A9CC-F9131793A3AA}" type="presParOf" srcId="{900A592F-7218-4737-8560-17AD0C536469}" destId="{9E87A203-8C02-47EA-8C50-00EE5A281C7B}" srcOrd="18" destOrd="0" presId="urn:microsoft.com/office/officeart/2005/8/layout/vList5"/>
    <dgm:cxn modelId="{ED6E2A7A-ABD4-457C-B603-475C9C2A7110}" type="presParOf" srcId="{9E87A203-8C02-47EA-8C50-00EE5A281C7B}" destId="{5D976935-57F3-4A1C-A0F9-2D6C344A2BF5}" srcOrd="0" destOrd="0" presId="urn:microsoft.com/office/officeart/2005/8/layout/vList5"/>
    <dgm:cxn modelId="{F803FE60-D778-48E9-A44C-7D1B25F69704}" type="presParOf" srcId="{900A592F-7218-4737-8560-17AD0C536469}" destId="{6C8864CA-F3C8-4467-927C-8D4216B55EFD}" srcOrd="19" destOrd="0" presId="urn:microsoft.com/office/officeart/2005/8/layout/vList5"/>
    <dgm:cxn modelId="{8BD5B20A-0DD7-409B-A5DB-8714A5D193AD}" type="presParOf" srcId="{900A592F-7218-4737-8560-17AD0C536469}" destId="{5DBF314D-3C2B-43A9-89BA-2014D8F13AF0}" srcOrd="20" destOrd="0" presId="urn:microsoft.com/office/officeart/2005/8/layout/vList5"/>
    <dgm:cxn modelId="{38A34B78-DDBD-49FC-8516-DBDA46CAD3D9}" type="presParOf" srcId="{5DBF314D-3C2B-43A9-89BA-2014D8F13AF0}" destId="{8273A0B2-B611-403C-A346-C621EE27359F}" srcOrd="0" destOrd="0" presId="urn:microsoft.com/office/officeart/2005/8/layout/vList5"/>
    <dgm:cxn modelId="{921E0DD5-0347-4AA6-81F2-96395B86F141}" type="presParOf" srcId="{900A592F-7218-4737-8560-17AD0C536469}" destId="{DCE2DCA9-AB24-49F6-B06C-71FFDAD0CEDA}" srcOrd="21" destOrd="0" presId="urn:microsoft.com/office/officeart/2005/8/layout/vList5"/>
    <dgm:cxn modelId="{FBF8685A-F0FF-414B-8451-E24F080E964F}" type="presParOf" srcId="{900A592F-7218-4737-8560-17AD0C536469}" destId="{22FCF302-D31F-4D77-8392-A0D952FD1377}" srcOrd="22" destOrd="0" presId="urn:microsoft.com/office/officeart/2005/8/layout/vList5"/>
    <dgm:cxn modelId="{610CB547-B5E5-451D-A9FA-E2B842FB86B1}" type="presParOf" srcId="{22FCF302-D31F-4D77-8392-A0D952FD1377}" destId="{EF9B590D-5C79-4075-A567-02C049D42D0C}" srcOrd="0" destOrd="0" presId="urn:microsoft.com/office/officeart/2005/8/layout/vList5"/>
    <dgm:cxn modelId="{E0FD6181-DEEC-4CD6-8581-BEA5B8FE693C}" type="presParOf" srcId="{900A592F-7218-4737-8560-17AD0C536469}" destId="{2368B58C-5022-4F4E-97E6-9689511663FB}" srcOrd="23" destOrd="0" presId="urn:microsoft.com/office/officeart/2005/8/layout/vList5"/>
    <dgm:cxn modelId="{0D75FB7B-0FFD-4A82-B528-DF623370CAEF}" type="presParOf" srcId="{900A592F-7218-4737-8560-17AD0C536469}" destId="{09E5AE8D-ED1C-4F95-8EF5-2C4A7AB939AA}" srcOrd="24" destOrd="0" presId="urn:microsoft.com/office/officeart/2005/8/layout/vList5"/>
    <dgm:cxn modelId="{505B9476-9D28-4DA7-800E-81F4E00B673B}" type="presParOf" srcId="{09E5AE8D-ED1C-4F95-8EF5-2C4A7AB939AA}" destId="{99012D95-7FDF-4F28-9E76-D9514092F33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0E294-47E0-4764-981B-5B6F1A43C2A3}"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03F9E96D-246A-4BD1-A2A8-096B9BE2E978}">
      <dgm:prSet/>
      <dgm:spPr/>
      <dgm:t>
        <a:bodyPr/>
        <a:lstStyle/>
        <a:p>
          <a:pPr rtl="0"/>
          <a:r>
            <a:rPr lang="en-US">
              <a:latin typeface="Arial"/>
              <a:cs typeface="Arial"/>
            </a:rPr>
            <a:t>A return to our roots as a community leadership development program</a:t>
          </a:r>
          <a:endParaRPr lang="en-US"/>
        </a:p>
      </dgm:t>
    </dgm:pt>
    <dgm:pt modelId="{E89CAFF3-DD59-448B-9D9D-44A699AED1D2}" type="parTrans" cxnId="{97AB4153-A447-47FB-B3F7-B5374821EDF6}">
      <dgm:prSet/>
      <dgm:spPr/>
      <dgm:t>
        <a:bodyPr/>
        <a:lstStyle/>
        <a:p>
          <a:endParaRPr lang="en-US"/>
        </a:p>
      </dgm:t>
    </dgm:pt>
    <dgm:pt modelId="{5F6F9FC0-2DAE-44C9-9800-D319B3A504F3}" type="sibTrans" cxnId="{97AB4153-A447-47FB-B3F7-B5374821EDF6}">
      <dgm:prSet/>
      <dgm:spPr/>
      <dgm:t>
        <a:bodyPr/>
        <a:lstStyle/>
        <a:p>
          <a:endParaRPr lang="en-US"/>
        </a:p>
      </dgm:t>
    </dgm:pt>
    <dgm:pt modelId="{2403850E-B98F-4DD0-87BB-56DD61192F4B}">
      <dgm:prSet phldr="0"/>
      <dgm:spPr/>
      <dgm:t>
        <a:bodyPr/>
        <a:lstStyle/>
        <a:p>
          <a:pPr rtl="0"/>
          <a:r>
            <a:rPr lang="en-US">
              <a:latin typeface="Arial"/>
              <a:cs typeface="Arial"/>
            </a:rPr>
            <a:t>Still a strong desire in Niagara to develop community leaders</a:t>
          </a:r>
          <a:endParaRPr lang="en-US"/>
        </a:p>
      </dgm:t>
    </dgm:pt>
    <dgm:pt modelId="{3E314F0A-2ACE-4413-9BA5-CD946AA4831B}" type="parTrans" cxnId="{077EAB13-D6ED-4B0B-B35B-2106003ADA80}">
      <dgm:prSet/>
      <dgm:spPr/>
    </dgm:pt>
    <dgm:pt modelId="{0F93ECF3-FC49-4104-925A-7C081A7F6B83}" type="sibTrans" cxnId="{077EAB13-D6ED-4B0B-B35B-2106003ADA80}">
      <dgm:prSet/>
      <dgm:spPr/>
      <dgm:t>
        <a:bodyPr/>
        <a:lstStyle/>
        <a:p>
          <a:endParaRPr lang="en-US"/>
        </a:p>
      </dgm:t>
    </dgm:pt>
    <dgm:pt modelId="{236AF5AB-7687-4A09-9428-C1DB1C7A66F7}">
      <dgm:prSet phldr="0"/>
      <dgm:spPr/>
      <dgm:t>
        <a:bodyPr/>
        <a:lstStyle/>
        <a:p>
          <a:pPr rtl="0"/>
          <a:r>
            <a:rPr lang="en-US">
              <a:latin typeface="Arial"/>
              <a:cs typeface="Arial"/>
            </a:rPr>
            <a:t>A need to operate differently in an every-changing world</a:t>
          </a:r>
          <a:endParaRPr lang="en-US"/>
        </a:p>
      </dgm:t>
    </dgm:pt>
    <dgm:pt modelId="{D9697FA2-3B24-482A-BD20-5E35F2991C0F}" type="parTrans" cxnId="{4AD50382-B2F6-429D-AFFD-829B602A99C1}">
      <dgm:prSet/>
      <dgm:spPr/>
    </dgm:pt>
    <dgm:pt modelId="{9A875393-B85D-4E2A-8659-DE1943AD2A4C}" type="sibTrans" cxnId="{4AD50382-B2F6-429D-AFFD-829B602A99C1}">
      <dgm:prSet/>
      <dgm:spPr/>
      <dgm:t>
        <a:bodyPr/>
        <a:lstStyle/>
        <a:p>
          <a:endParaRPr lang="en-US"/>
        </a:p>
      </dgm:t>
    </dgm:pt>
    <dgm:pt modelId="{30398EDF-4CD2-4626-B322-4942776F62D7}" type="pres">
      <dgm:prSet presAssocID="{CB40E294-47E0-4764-981B-5B6F1A43C2A3}" presName="hierChild1" presStyleCnt="0">
        <dgm:presLayoutVars>
          <dgm:chPref val="1"/>
          <dgm:dir/>
          <dgm:animOne val="branch"/>
          <dgm:animLvl val="lvl"/>
          <dgm:resizeHandles/>
        </dgm:presLayoutVars>
      </dgm:prSet>
      <dgm:spPr/>
    </dgm:pt>
    <dgm:pt modelId="{1B51FB82-4AE9-4952-B965-F4716B7A9222}" type="pres">
      <dgm:prSet presAssocID="{2403850E-B98F-4DD0-87BB-56DD61192F4B}" presName="hierRoot1" presStyleCnt="0"/>
      <dgm:spPr/>
    </dgm:pt>
    <dgm:pt modelId="{914D5FD3-1A58-478D-939C-3E73E982F72A}" type="pres">
      <dgm:prSet presAssocID="{2403850E-B98F-4DD0-87BB-56DD61192F4B}" presName="composite" presStyleCnt="0"/>
      <dgm:spPr/>
    </dgm:pt>
    <dgm:pt modelId="{DDE0B4E5-A5A6-48CC-AB41-23C7C70CDF98}" type="pres">
      <dgm:prSet presAssocID="{2403850E-B98F-4DD0-87BB-56DD61192F4B}" presName="background" presStyleLbl="node0" presStyleIdx="0" presStyleCnt="3"/>
      <dgm:spPr/>
    </dgm:pt>
    <dgm:pt modelId="{528839D7-02F8-4CB3-9175-63AB3ECB1278}" type="pres">
      <dgm:prSet presAssocID="{2403850E-B98F-4DD0-87BB-56DD61192F4B}" presName="text" presStyleLbl="fgAcc0" presStyleIdx="0" presStyleCnt="3">
        <dgm:presLayoutVars>
          <dgm:chPref val="3"/>
        </dgm:presLayoutVars>
      </dgm:prSet>
      <dgm:spPr/>
    </dgm:pt>
    <dgm:pt modelId="{2BCA3146-C5BF-48B0-9C3D-21292115E8E5}" type="pres">
      <dgm:prSet presAssocID="{2403850E-B98F-4DD0-87BB-56DD61192F4B}" presName="hierChild2" presStyleCnt="0"/>
      <dgm:spPr/>
    </dgm:pt>
    <dgm:pt modelId="{7E32EEC6-A8D6-46CC-9A36-A9E92E59AD6B}" type="pres">
      <dgm:prSet presAssocID="{03F9E96D-246A-4BD1-A2A8-096B9BE2E978}" presName="hierRoot1" presStyleCnt="0"/>
      <dgm:spPr/>
    </dgm:pt>
    <dgm:pt modelId="{CCEAFD29-5D11-438A-A0DF-08F4FDF870F5}" type="pres">
      <dgm:prSet presAssocID="{03F9E96D-246A-4BD1-A2A8-096B9BE2E978}" presName="composite" presStyleCnt="0"/>
      <dgm:spPr/>
    </dgm:pt>
    <dgm:pt modelId="{6041741F-8DBF-4190-9AEB-23197EC1C6CD}" type="pres">
      <dgm:prSet presAssocID="{03F9E96D-246A-4BD1-A2A8-096B9BE2E978}" presName="background" presStyleLbl="node0" presStyleIdx="1" presStyleCnt="3"/>
      <dgm:spPr/>
    </dgm:pt>
    <dgm:pt modelId="{2BD483DC-4F5E-444A-A3DB-E3CF9A06863B}" type="pres">
      <dgm:prSet presAssocID="{03F9E96D-246A-4BD1-A2A8-096B9BE2E978}" presName="text" presStyleLbl="fgAcc0" presStyleIdx="1" presStyleCnt="3">
        <dgm:presLayoutVars>
          <dgm:chPref val="3"/>
        </dgm:presLayoutVars>
      </dgm:prSet>
      <dgm:spPr/>
    </dgm:pt>
    <dgm:pt modelId="{07553985-40B6-4873-82E1-FE1A3242B3AA}" type="pres">
      <dgm:prSet presAssocID="{03F9E96D-246A-4BD1-A2A8-096B9BE2E978}" presName="hierChild2" presStyleCnt="0"/>
      <dgm:spPr/>
    </dgm:pt>
    <dgm:pt modelId="{703F7B7C-CA67-4193-B34E-1BF4FF98F119}" type="pres">
      <dgm:prSet presAssocID="{236AF5AB-7687-4A09-9428-C1DB1C7A66F7}" presName="hierRoot1" presStyleCnt="0"/>
      <dgm:spPr/>
    </dgm:pt>
    <dgm:pt modelId="{6799B01E-7E7C-4960-894D-A0A2A713233B}" type="pres">
      <dgm:prSet presAssocID="{236AF5AB-7687-4A09-9428-C1DB1C7A66F7}" presName="composite" presStyleCnt="0"/>
      <dgm:spPr/>
    </dgm:pt>
    <dgm:pt modelId="{577DFBCA-8E29-4D54-B3C6-EE613086F75A}" type="pres">
      <dgm:prSet presAssocID="{236AF5AB-7687-4A09-9428-C1DB1C7A66F7}" presName="background" presStyleLbl="node0" presStyleIdx="2" presStyleCnt="3"/>
      <dgm:spPr/>
    </dgm:pt>
    <dgm:pt modelId="{CA4E04DA-485D-4471-A186-74E0285F9B29}" type="pres">
      <dgm:prSet presAssocID="{236AF5AB-7687-4A09-9428-C1DB1C7A66F7}" presName="text" presStyleLbl="fgAcc0" presStyleIdx="2" presStyleCnt="3">
        <dgm:presLayoutVars>
          <dgm:chPref val="3"/>
        </dgm:presLayoutVars>
      </dgm:prSet>
      <dgm:spPr/>
    </dgm:pt>
    <dgm:pt modelId="{A68AD0A4-22A1-47D4-8923-F6FBB29B67A6}" type="pres">
      <dgm:prSet presAssocID="{236AF5AB-7687-4A09-9428-C1DB1C7A66F7}" presName="hierChild2" presStyleCnt="0"/>
      <dgm:spPr/>
    </dgm:pt>
  </dgm:ptLst>
  <dgm:cxnLst>
    <dgm:cxn modelId="{077EAB13-D6ED-4B0B-B35B-2106003ADA80}" srcId="{CB40E294-47E0-4764-981B-5B6F1A43C2A3}" destId="{2403850E-B98F-4DD0-87BB-56DD61192F4B}" srcOrd="0" destOrd="0" parTransId="{3E314F0A-2ACE-4413-9BA5-CD946AA4831B}" sibTransId="{0F93ECF3-FC49-4104-925A-7C081A7F6B83}"/>
    <dgm:cxn modelId="{97AB4153-A447-47FB-B3F7-B5374821EDF6}" srcId="{CB40E294-47E0-4764-981B-5B6F1A43C2A3}" destId="{03F9E96D-246A-4BD1-A2A8-096B9BE2E978}" srcOrd="1" destOrd="0" parTransId="{E89CAFF3-DD59-448B-9D9D-44A699AED1D2}" sibTransId="{5F6F9FC0-2DAE-44C9-9800-D319B3A504F3}"/>
    <dgm:cxn modelId="{4AD50382-B2F6-429D-AFFD-829B602A99C1}" srcId="{CB40E294-47E0-4764-981B-5B6F1A43C2A3}" destId="{236AF5AB-7687-4A09-9428-C1DB1C7A66F7}" srcOrd="2" destOrd="0" parTransId="{D9697FA2-3B24-482A-BD20-5E35F2991C0F}" sibTransId="{9A875393-B85D-4E2A-8659-DE1943AD2A4C}"/>
    <dgm:cxn modelId="{F1ED1ACC-D282-4F18-A1B4-AF9DEB4AA258}" type="presOf" srcId="{236AF5AB-7687-4A09-9428-C1DB1C7A66F7}" destId="{CA4E04DA-485D-4471-A186-74E0285F9B29}" srcOrd="0" destOrd="0" presId="urn:microsoft.com/office/officeart/2005/8/layout/hierarchy1"/>
    <dgm:cxn modelId="{52F942E9-4BE2-42F1-933A-37987715F34E}" type="presOf" srcId="{03F9E96D-246A-4BD1-A2A8-096B9BE2E978}" destId="{2BD483DC-4F5E-444A-A3DB-E3CF9A06863B}" srcOrd="0" destOrd="0" presId="urn:microsoft.com/office/officeart/2005/8/layout/hierarchy1"/>
    <dgm:cxn modelId="{8B2261F2-320D-49C8-834B-BAFE1DF19BBD}" type="presOf" srcId="{CB40E294-47E0-4764-981B-5B6F1A43C2A3}" destId="{30398EDF-4CD2-4626-B322-4942776F62D7}" srcOrd="0" destOrd="0" presId="urn:microsoft.com/office/officeart/2005/8/layout/hierarchy1"/>
    <dgm:cxn modelId="{48CEA2FE-2325-4820-9EE5-07869B7A50A7}" type="presOf" srcId="{2403850E-B98F-4DD0-87BB-56DD61192F4B}" destId="{528839D7-02F8-4CB3-9175-63AB3ECB1278}" srcOrd="0" destOrd="0" presId="urn:microsoft.com/office/officeart/2005/8/layout/hierarchy1"/>
    <dgm:cxn modelId="{6C8A87B2-C44D-4D43-B8B5-28219271B65B}" type="presParOf" srcId="{30398EDF-4CD2-4626-B322-4942776F62D7}" destId="{1B51FB82-4AE9-4952-B965-F4716B7A9222}" srcOrd="0" destOrd="0" presId="urn:microsoft.com/office/officeart/2005/8/layout/hierarchy1"/>
    <dgm:cxn modelId="{7B8E482D-CBD7-424C-92C7-13520434011B}" type="presParOf" srcId="{1B51FB82-4AE9-4952-B965-F4716B7A9222}" destId="{914D5FD3-1A58-478D-939C-3E73E982F72A}" srcOrd="0" destOrd="0" presId="urn:microsoft.com/office/officeart/2005/8/layout/hierarchy1"/>
    <dgm:cxn modelId="{7858EFDD-8344-46A4-AB20-3C7BB16B6580}" type="presParOf" srcId="{914D5FD3-1A58-478D-939C-3E73E982F72A}" destId="{DDE0B4E5-A5A6-48CC-AB41-23C7C70CDF98}" srcOrd="0" destOrd="0" presId="urn:microsoft.com/office/officeart/2005/8/layout/hierarchy1"/>
    <dgm:cxn modelId="{765AF138-CA54-457F-90B0-DB475A475867}" type="presParOf" srcId="{914D5FD3-1A58-478D-939C-3E73E982F72A}" destId="{528839D7-02F8-4CB3-9175-63AB3ECB1278}" srcOrd="1" destOrd="0" presId="urn:microsoft.com/office/officeart/2005/8/layout/hierarchy1"/>
    <dgm:cxn modelId="{9A546E83-10E6-4FA5-8D3D-4770DA43F9CE}" type="presParOf" srcId="{1B51FB82-4AE9-4952-B965-F4716B7A9222}" destId="{2BCA3146-C5BF-48B0-9C3D-21292115E8E5}" srcOrd="1" destOrd="0" presId="urn:microsoft.com/office/officeart/2005/8/layout/hierarchy1"/>
    <dgm:cxn modelId="{52FACCB2-5088-4FA1-B38B-600F44BD3015}" type="presParOf" srcId="{30398EDF-4CD2-4626-B322-4942776F62D7}" destId="{7E32EEC6-A8D6-46CC-9A36-A9E92E59AD6B}" srcOrd="1" destOrd="0" presId="urn:microsoft.com/office/officeart/2005/8/layout/hierarchy1"/>
    <dgm:cxn modelId="{93A3A675-5D4B-4EA4-804E-20FEB8A46C55}" type="presParOf" srcId="{7E32EEC6-A8D6-46CC-9A36-A9E92E59AD6B}" destId="{CCEAFD29-5D11-438A-A0DF-08F4FDF870F5}" srcOrd="0" destOrd="0" presId="urn:microsoft.com/office/officeart/2005/8/layout/hierarchy1"/>
    <dgm:cxn modelId="{3A84A580-6EB4-488C-8810-EC891BB4C7E2}" type="presParOf" srcId="{CCEAFD29-5D11-438A-A0DF-08F4FDF870F5}" destId="{6041741F-8DBF-4190-9AEB-23197EC1C6CD}" srcOrd="0" destOrd="0" presId="urn:microsoft.com/office/officeart/2005/8/layout/hierarchy1"/>
    <dgm:cxn modelId="{C0965170-09A1-40F5-9293-6FEC71B1CDA9}" type="presParOf" srcId="{CCEAFD29-5D11-438A-A0DF-08F4FDF870F5}" destId="{2BD483DC-4F5E-444A-A3DB-E3CF9A06863B}" srcOrd="1" destOrd="0" presId="urn:microsoft.com/office/officeart/2005/8/layout/hierarchy1"/>
    <dgm:cxn modelId="{EA82E75F-46FB-43CF-8893-66C32F5ED1FC}" type="presParOf" srcId="{7E32EEC6-A8D6-46CC-9A36-A9E92E59AD6B}" destId="{07553985-40B6-4873-82E1-FE1A3242B3AA}" srcOrd="1" destOrd="0" presId="urn:microsoft.com/office/officeart/2005/8/layout/hierarchy1"/>
    <dgm:cxn modelId="{420B85FF-59D8-4C94-8C30-BD7A433C30D4}" type="presParOf" srcId="{30398EDF-4CD2-4626-B322-4942776F62D7}" destId="{703F7B7C-CA67-4193-B34E-1BF4FF98F119}" srcOrd="2" destOrd="0" presId="urn:microsoft.com/office/officeart/2005/8/layout/hierarchy1"/>
    <dgm:cxn modelId="{8869FED9-4D7D-4DAA-91F5-44EE45ABA156}" type="presParOf" srcId="{703F7B7C-CA67-4193-B34E-1BF4FF98F119}" destId="{6799B01E-7E7C-4960-894D-A0A2A713233B}" srcOrd="0" destOrd="0" presId="urn:microsoft.com/office/officeart/2005/8/layout/hierarchy1"/>
    <dgm:cxn modelId="{D059EDDF-36A0-496A-AA6F-7E9A414B81B1}" type="presParOf" srcId="{6799B01E-7E7C-4960-894D-A0A2A713233B}" destId="{577DFBCA-8E29-4D54-B3C6-EE613086F75A}" srcOrd="0" destOrd="0" presId="urn:microsoft.com/office/officeart/2005/8/layout/hierarchy1"/>
    <dgm:cxn modelId="{3DD90D22-A8CB-4CA8-AD29-BDF6CDD02BF5}" type="presParOf" srcId="{6799B01E-7E7C-4960-894D-A0A2A713233B}" destId="{CA4E04DA-485D-4471-A186-74E0285F9B29}" srcOrd="1" destOrd="0" presId="urn:microsoft.com/office/officeart/2005/8/layout/hierarchy1"/>
    <dgm:cxn modelId="{CD13D472-9C3B-4C4D-B9CD-CAAD1E3965EA}" type="presParOf" srcId="{703F7B7C-CA67-4193-B34E-1BF4FF98F119}" destId="{A68AD0A4-22A1-47D4-8923-F6FBB29B67A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64A127-BF62-44EB-944C-5166D299664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38356EB-8C39-42DF-8CE2-0889237EC82B}">
      <dgm:prSet/>
      <dgm:spPr/>
      <dgm:t>
        <a:bodyPr/>
        <a:lstStyle/>
        <a:p>
          <a:pPr>
            <a:lnSpc>
              <a:spcPct val="100000"/>
            </a:lnSpc>
            <a:defRPr cap="all"/>
          </a:pPr>
          <a:r>
            <a:rPr lang="en-US" b="1">
              <a:latin typeface="Arial"/>
              <a:cs typeface="Arial"/>
            </a:rPr>
            <a:t>Positioning: </a:t>
          </a:r>
          <a:r>
            <a:rPr lang="en-US">
              <a:latin typeface="Arial"/>
              <a:cs typeface="Arial"/>
            </a:rPr>
            <a:t>Strategic alignment of the organization</a:t>
          </a:r>
        </a:p>
      </dgm:t>
    </dgm:pt>
    <dgm:pt modelId="{E732CC5B-3211-47E0-A353-9890131F397E}" type="parTrans" cxnId="{8A635AC7-2769-4EA4-B94D-70231A086727}">
      <dgm:prSet/>
      <dgm:spPr/>
      <dgm:t>
        <a:bodyPr/>
        <a:lstStyle/>
        <a:p>
          <a:endParaRPr lang="en-US"/>
        </a:p>
      </dgm:t>
    </dgm:pt>
    <dgm:pt modelId="{241F8AFC-9B64-4055-B08E-A16654C78927}" type="sibTrans" cxnId="{8A635AC7-2769-4EA4-B94D-70231A086727}">
      <dgm:prSet/>
      <dgm:spPr/>
      <dgm:t>
        <a:bodyPr/>
        <a:lstStyle/>
        <a:p>
          <a:endParaRPr lang="en-US"/>
        </a:p>
      </dgm:t>
    </dgm:pt>
    <dgm:pt modelId="{9B292C46-7483-423F-86CA-0FEF2C82A3D5}">
      <dgm:prSet custT="1"/>
      <dgm:spPr/>
      <dgm:t>
        <a:bodyPr/>
        <a:lstStyle/>
        <a:p>
          <a:pPr>
            <a:lnSpc>
              <a:spcPct val="100000"/>
            </a:lnSpc>
            <a:defRPr cap="all"/>
          </a:pPr>
          <a:r>
            <a:rPr lang="en-US" sz="1300" b="1" kern="1200" cap="all">
              <a:solidFill>
                <a:prstClr val="black">
                  <a:hueOff val="0"/>
                  <a:satOff val="0"/>
                  <a:lumOff val="0"/>
                  <a:alphaOff val="0"/>
                </a:prstClr>
              </a:solidFill>
              <a:latin typeface="Arial"/>
              <a:ea typeface="+mn-ea"/>
              <a:cs typeface="+mn-cs"/>
            </a:rPr>
            <a:t>POSSIBILITIES:  </a:t>
          </a:r>
          <a:r>
            <a:rPr lang="en-US" sz="1300" b="0" kern="1200" cap="all">
              <a:solidFill>
                <a:prstClr val="black">
                  <a:hueOff val="0"/>
                  <a:satOff val="0"/>
                  <a:lumOff val="0"/>
                  <a:alphaOff val="0"/>
                </a:prstClr>
              </a:solidFill>
              <a:latin typeface="Arial"/>
              <a:ea typeface="+mn-ea"/>
              <a:cs typeface="+mn-cs"/>
            </a:rPr>
            <a:t>a sustainable future</a:t>
          </a:r>
        </a:p>
      </dgm:t>
    </dgm:pt>
    <dgm:pt modelId="{BCAEC558-5088-4F75-B5D2-A820F765E0FA}" type="parTrans" cxnId="{74987B77-6B21-4FDD-95E9-5C67C7B2CACF}">
      <dgm:prSet/>
      <dgm:spPr/>
      <dgm:t>
        <a:bodyPr/>
        <a:lstStyle/>
        <a:p>
          <a:endParaRPr lang="en-US"/>
        </a:p>
      </dgm:t>
    </dgm:pt>
    <dgm:pt modelId="{A7381494-5C3D-47C3-B884-4839020ECF71}" type="sibTrans" cxnId="{74987B77-6B21-4FDD-95E9-5C67C7B2CACF}">
      <dgm:prSet/>
      <dgm:spPr/>
      <dgm:t>
        <a:bodyPr/>
        <a:lstStyle/>
        <a:p>
          <a:endParaRPr lang="en-US"/>
        </a:p>
      </dgm:t>
    </dgm:pt>
    <dgm:pt modelId="{986A12FA-6F53-4F33-8F53-2C485A8EB184}">
      <dgm:prSet custT="1"/>
      <dgm:spPr/>
      <dgm:t>
        <a:bodyPr/>
        <a:lstStyle/>
        <a:p>
          <a:pPr>
            <a:lnSpc>
              <a:spcPct val="100000"/>
            </a:lnSpc>
            <a:defRPr cap="all"/>
          </a:pPr>
          <a:r>
            <a:rPr lang="en-US" sz="1300" b="1" kern="1200" cap="all">
              <a:solidFill>
                <a:prstClr val="black">
                  <a:hueOff val="0"/>
                  <a:satOff val="0"/>
                  <a:lumOff val="0"/>
                  <a:alphaOff val="0"/>
                </a:prstClr>
              </a:solidFill>
              <a:latin typeface="Arial"/>
              <a:ea typeface="+mn-ea"/>
              <a:cs typeface="+mn-cs"/>
            </a:rPr>
            <a:t>PROGRAMMING:  </a:t>
          </a:r>
          <a:r>
            <a:rPr lang="en-US" sz="1300" b="0" kern="1200" cap="all">
              <a:solidFill>
                <a:prstClr val="black">
                  <a:hueOff val="0"/>
                  <a:satOff val="0"/>
                  <a:lumOff val="0"/>
                  <a:alphaOff val="0"/>
                </a:prstClr>
              </a:solidFill>
              <a:latin typeface="Arial"/>
              <a:ea typeface="+mn-ea"/>
              <a:cs typeface="+mn-cs"/>
            </a:rPr>
            <a:t>community development learning opportunities</a:t>
          </a:r>
        </a:p>
      </dgm:t>
    </dgm:pt>
    <dgm:pt modelId="{E3E6E770-69FF-4104-B315-6D90AD3B6A29}" type="parTrans" cxnId="{CE9A480C-F743-4B34-BB25-5822DBB24A93}">
      <dgm:prSet/>
      <dgm:spPr/>
      <dgm:t>
        <a:bodyPr/>
        <a:lstStyle/>
        <a:p>
          <a:endParaRPr lang="en-US"/>
        </a:p>
      </dgm:t>
    </dgm:pt>
    <dgm:pt modelId="{E52BE18B-BEFA-4CCE-B8F4-1AE962BCD08E}" type="sibTrans" cxnId="{CE9A480C-F743-4B34-BB25-5822DBB24A93}">
      <dgm:prSet/>
      <dgm:spPr/>
      <dgm:t>
        <a:bodyPr/>
        <a:lstStyle/>
        <a:p>
          <a:endParaRPr lang="en-US"/>
        </a:p>
      </dgm:t>
    </dgm:pt>
    <dgm:pt modelId="{E89DDCC2-ADBE-49AC-B62E-54F065314757}">
      <dgm:prSet custT="1"/>
      <dgm:spPr/>
      <dgm:t>
        <a:bodyPr/>
        <a:lstStyle/>
        <a:p>
          <a:pPr>
            <a:lnSpc>
              <a:spcPct val="100000"/>
            </a:lnSpc>
            <a:defRPr cap="all"/>
          </a:pPr>
          <a:r>
            <a:rPr lang="en-US" sz="1300" b="1" kern="1200" cap="all">
              <a:solidFill>
                <a:prstClr val="black">
                  <a:hueOff val="0"/>
                  <a:satOff val="0"/>
                  <a:lumOff val="0"/>
                  <a:alphaOff val="0"/>
                </a:prstClr>
              </a:solidFill>
              <a:latin typeface="Arial"/>
              <a:ea typeface="+mn-ea"/>
              <a:cs typeface="+mn-cs"/>
            </a:rPr>
            <a:t>PEOPLE: </a:t>
          </a:r>
          <a:r>
            <a:rPr lang="en-US" sz="1300" b="0" kern="1200" cap="all">
              <a:solidFill>
                <a:prstClr val="black">
                  <a:hueOff val="0"/>
                  <a:satOff val="0"/>
                  <a:lumOff val="0"/>
                  <a:alphaOff val="0"/>
                </a:prstClr>
              </a:solidFill>
              <a:latin typeface="Arial"/>
              <a:ea typeface="+mn-ea"/>
              <a:cs typeface="+mn-cs"/>
            </a:rPr>
            <a:t> a focus on engaging people</a:t>
          </a:r>
        </a:p>
      </dgm:t>
    </dgm:pt>
    <dgm:pt modelId="{36FD6EE2-6489-4CB2-B7C0-3A30E001BD6A}" type="parTrans" cxnId="{4B769586-F6DE-4163-A47E-59BEF20617B6}">
      <dgm:prSet/>
      <dgm:spPr/>
      <dgm:t>
        <a:bodyPr/>
        <a:lstStyle/>
        <a:p>
          <a:endParaRPr lang="en-US"/>
        </a:p>
      </dgm:t>
    </dgm:pt>
    <dgm:pt modelId="{8BB852B9-E720-4588-8A0E-0CA37D21DD02}" type="sibTrans" cxnId="{4B769586-F6DE-4163-A47E-59BEF20617B6}">
      <dgm:prSet/>
      <dgm:spPr/>
      <dgm:t>
        <a:bodyPr/>
        <a:lstStyle/>
        <a:p>
          <a:endParaRPr lang="en-US"/>
        </a:p>
      </dgm:t>
    </dgm:pt>
    <dgm:pt modelId="{43D82778-6C16-42AD-B99E-7AB89EEE9431}" type="pres">
      <dgm:prSet presAssocID="{5764A127-BF62-44EB-944C-5166D2996646}" presName="root" presStyleCnt="0">
        <dgm:presLayoutVars>
          <dgm:dir/>
          <dgm:resizeHandles val="exact"/>
        </dgm:presLayoutVars>
      </dgm:prSet>
      <dgm:spPr/>
    </dgm:pt>
    <dgm:pt modelId="{0B360EB5-652A-48A7-A9AA-04C71A056F13}" type="pres">
      <dgm:prSet presAssocID="{C38356EB-8C39-42DF-8CE2-0889237EC82B}" presName="compNode" presStyleCnt="0"/>
      <dgm:spPr/>
    </dgm:pt>
    <dgm:pt modelId="{A01F904A-AFF4-458C-98EA-9D51DE1C9DD9}" type="pres">
      <dgm:prSet presAssocID="{C38356EB-8C39-42DF-8CE2-0889237EC82B}" presName="iconBgRect" presStyleLbl="bgShp" presStyleIdx="0" presStyleCnt="4"/>
      <dgm:spPr>
        <a:prstGeom prst="round2DiagRect">
          <a:avLst>
            <a:gd name="adj1" fmla="val 29727"/>
            <a:gd name="adj2" fmla="val 0"/>
          </a:avLst>
        </a:prstGeom>
      </dgm:spPr>
    </dgm:pt>
    <dgm:pt modelId="{4981F06A-39EA-4B58-8340-3678D7E8D8D4}" type="pres">
      <dgm:prSet presAssocID="{C38356EB-8C39-42DF-8CE2-0889237EC82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1EEAB9B2-7186-449E-B011-10A77C70AB91}" type="pres">
      <dgm:prSet presAssocID="{C38356EB-8C39-42DF-8CE2-0889237EC82B}" presName="spaceRect" presStyleCnt="0"/>
      <dgm:spPr/>
    </dgm:pt>
    <dgm:pt modelId="{544B6DA3-54F4-4FDD-A229-70817107E850}" type="pres">
      <dgm:prSet presAssocID="{C38356EB-8C39-42DF-8CE2-0889237EC82B}" presName="textRect" presStyleLbl="revTx" presStyleIdx="0" presStyleCnt="4">
        <dgm:presLayoutVars>
          <dgm:chMax val="1"/>
          <dgm:chPref val="1"/>
        </dgm:presLayoutVars>
      </dgm:prSet>
      <dgm:spPr/>
    </dgm:pt>
    <dgm:pt modelId="{EB83F965-D768-46EE-B618-E4F391E2548A}" type="pres">
      <dgm:prSet presAssocID="{241F8AFC-9B64-4055-B08E-A16654C78927}" presName="sibTrans" presStyleCnt="0"/>
      <dgm:spPr/>
    </dgm:pt>
    <dgm:pt modelId="{D8B66E39-F63C-49E6-BFD2-4DFE3F990948}" type="pres">
      <dgm:prSet presAssocID="{9B292C46-7483-423F-86CA-0FEF2C82A3D5}" presName="compNode" presStyleCnt="0"/>
      <dgm:spPr/>
    </dgm:pt>
    <dgm:pt modelId="{E4A10C80-2BF8-4FD6-A836-03CD2292A0CD}" type="pres">
      <dgm:prSet presAssocID="{9B292C46-7483-423F-86CA-0FEF2C82A3D5}" presName="iconBgRect" presStyleLbl="bgShp" presStyleIdx="1" presStyleCnt="4"/>
      <dgm:spPr>
        <a:prstGeom prst="round2DiagRect">
          <a:avLst>
            <a:gd name="adj1" fmla="val 29727"/>
            <a:gd name="adj2" fmla="val 0"/>
          </a:avLst>
        </a:prstGeom>
        <a:solidFill>
          <a:srgbClr val="92D050"/>
        </a:solidFill>
      </dgm:spPr>
    </dgm:pt>
    <dgm:pt modelId="{ABB8BBD1-4A63-4A1D-AB65-AA7DB6FC1DEF}" type="pres">
      <dgm:prSet presAssocID="{9B292C46-7483-423F-86CA-0FEF2C82A3D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44C22096-BD9A-48A4-A25B-65ABDCBC70E4}" type="pres">
      <dgm:prSet presAssocID="{9B292C46-7483-423F-86CA-0FEF2C82A3D5}" presName="spaceRect" presStyleCnt="0"/>
      <dgm:spPr/>
    </dgm:pt>
    <dgm:pt modelId="{901D4477-C2B7-40D0-8098-AEA2747800FF}" type="pres">
      <dgm:prSet presAssocID="{9B292C46-7483-423F-86CA-0FEF2C82A3D5}" presName="textRect" presStyleLbl="revTx" presStyleIdx="1" presStyleCnt="4">
        <dgm:presLayoutVars>
          <dgm:chMax val="1"/>
          <dgm:chPref val="1"/>
        </dgm:presLayoutVars>
      </dgm:prSet>
      <dgm:spPr/>
    </dgm:pt>
    <dgm:pt modelId="{BBF7D14D-4B34-431E-8F07-624A9A66EADC}" type="pres">
      <dgm:prSet presAssocID="{A7381494-5C3D-47C3-B884-4839020ECF71}" presName="sibTrans" presStyleCnt="0"/>
      <dgm:spPr/>
    </dgm:pt>
    <dgm:pt modelId="{8C8F8BED-D662-49C6-8265-26EB6BBA2510}" type="pres">
      <dgm:prSet presAssocID="{986A12FA-6F53-4F33-8F53-2C485A8EB184}" presName="compNode" presStyleCnt="0"/>
      <dgm:spPr/>
    </dgm:pt>
    <dgm:pt modelId="{BF3B36F1-16CA-463E-9BAD-AE213E4211A2}" type="pres">
      <dgm:prSet presAssocID="{986A12FA-6F53-4F33-8F53-2C485A8EB184}" presName="iconBgRect" presStyleLbl="bgShp" presStyleIdx="2" presStyleCnt="4"/>
      <dgm:spPr>
        <a:prstGeom prst="round2DiagRect">
          <a:avLst>
            <a:gd name="adj1" fmla="val 29727"/>
            <a:gd name="adj2" fmla="val 0"/>
          </a:avLst>
        </a:prstGeom>
      </dgm:spPr>
    </dgm:pt>
    <dgm:pt modelId="{951E6849-202B-41C9-897E-F3B4CABF97A2}" type="pres">
      <dgm:prSet presAssocID="{986A12FA-6F53-4F33-8F53-2C485A8EB1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4E6E9416-7B2E-4661-8F7D-A07D69E7012B}" type="pres">
      <dgm:prSet presAssocID="{986A12FA-6F53-4F33-8F53-2C485A8EB184}" presName="spaceRect" presStyleCnt="0"/>
      <dgm:spPr/>
    </dgm:pt>
    <dgm:pt modelId="{B714B470-CF4E-4913-B5BF-C1562163A181}" type="pres">
      <dgm:prSet presAssocID="{986A12FA-6F53-4F33-8F53-2C485A8EB184}" presName="textRect" presStyleLbl="revTx" presStyleIdx="2" presStyleCnt="4" custScaleX="141015">
        <dgm:presLayoutVars>
          <dgm:chMax val="1"/>
          <dgm:chPref val="1"/>
        </dgm:presLayoutVars>
      </dgm:prSet>
      <dgm:spPr/>
    </dgm:pt>
    <dgm:pt modelId="{15DE9756-991A-4326-B82A-4EC8964B5433}" type="pres">
      <dgm:prSet presAssocID="{E52BE18B-BEFA-4CCE-B8F4-1AE962BCD08E}" presName="sibTrans" presStyleCnt="0"/>
      <dgm:spPr/>
    </dgm:pt>
    <dgm:pt modelId="{A229A5C1-5477-46B1-8662-5765C0E40F1A}" type="pres">
      <dgm:prSet presAssocID="{E89DDCC2-ADBE-49AC-B62E-54F065314757}" presName="compNode" presStyleCnt="0"/>
      <dgm:spPr/>
    </dgm:pt>
    <dgm:pt modelId="{6B9DB1CB-6604-40D8-9C45-144615C652EF}" type="pres">
      <dgm:prSet presAssocID="{E89DDCC2-ADBE-49AC-B62E-54F065314757}" presName="iconBgRect" presStyleLbl="bgShp" presStyleIdx="3" presStyleCnt="4"/>
      <dgm:spPr>
        <a:prstGeom prst="round2DiagRect">
          <a:avLst>
            <a:gd name="adj1" fmla="val 29727"/>
            <a:gd name="adj2" fmla="val 0"/>
          </a:avLst>
        </a:prstGeom>
      </dgm:spPr>
    </dgm:pt>
    <dgm:pt modelId="{0EB5A829-FA17-46B9-8B46-10A79C9EB636}" type="pres">
      <dgm:prSet presAssocID="{E89DDCC2-ADBE-49AC-B62E-54F0653147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65A39119-4B65-4B63-9EF4-B8CC176B4776}" type="pres">
      <dgm:prSet presAssocID="{E89DDCC2-ADBE-49AC-B62E-54F065314757}" presName="spaceRect" presStyleCnt="0"/>
      <dgm:spPr/>
    </dgm:pt>
    <dgm:pt modelId="{AD118E11-0B11-4EDA-9AAD-8A5D0A8984AE}" type="pres">
      <dgm:prSet presAssocID="{E89DDCC2-ADBE-49AC-B62E-54F065314757}" presName="textRect" presStyleLbl="revTx" presStyleIdx="3" presStyleCnt="4">
        <dgm:presLayoutVars>
          <dgm:chMax val="1"/>
          <dgm:chPref val="1"/>
        </dgm:presLayoutVars>
      </dgm:prSet>
      <dgm:spPr/>
    </dgm:pt>
  </dgm:ptLst>
  <dgm:cxnLst>
    <dgm:cxn modelId="{1C3A3E03-EE03-43CE-8FF6-693837DCF142}" type="presOf" srcId="{E89DDCC2-ADBE-49AC-B62E-54F065314757}" destId="{AD118E11-0B11-4EDA-9AAD-8A5D0A8984AE}" srcOrd="0" destOrd="0" presId="urn:microsoft.com/office/officeart/2018/5/layout/IconLeafLabelList"/>
    <dgm:cxn modelId="{CE9A480C-F743-4B34-BB25-5822DBB24A93}" srcId="{5764A127-BF62-44EB-944C-5166D2996646}" destId="{986A12FA-6F53-4F33-8F53-2C485A8EB184}" srcOrd="2" destOrd="0" parTransId="{E3E6E770-69FF-4104-B315-6D90AD3B6A29}" sibTransId="{E52BE18B-BEFA-4CCE-B8F4-1AE962BCD08E}"/>
    <dgm:cxn modelId="{7FE03F47-D3A1-48E2-AA90-8449B8509520}" type="presOf" srcId="{C38356EB-8C39-42DF-8CE2-0889237EC82B}" destId="{544B6DA3-54F4-4FDD-A229-70817107E850}" srcOrd="0" destOrd="0" presId="urn:microsoft.com/office/officeart/2018/5/layout/IconLeafLabelList"/>
    <dgm:cxn modelId="{74987B77-6B21-4FDD-95E9-5C67C7B2CACF}" srcId="{5764A127-BF62-44EB-944C-5166D2996646}" destId="{9B292C46-7483-423F-86CA-0FEF2C82A3D5}" srcOrd="1" destOrd="0" parTransId="{BCAEC558-5088-4F75-B5D2-A820F765E0FA}" sibTransId="{A7381494-5C3D-47C3-B884-4839020ECF71}"/>
    <dgm:cxn modelId="{4B769586-F6DE-4163-A47E-59BEF20617B6}" srcId="{5764A127-BF62-44EB-944C-5166D2996646}" destId="{E89DDCC2-ADBE-49AC-B62E-54F065314757}" srcOrd="3" destOrd="0" parTransId="{36FD6EE2-6489-4CB2-B7C0-3A30E001BD6A}" sibTransId="{8BB852B9-E720-4588-8A0E-0CA37D21DD02}"/>
    <dgm:cxn modelId="{CC532A8A-4A7E-425D-9A6B-A86F7D1D81FA}" type="presOf" srcId="{9B292C46-7483-423F-86CA-0FEF2C82A3D5}" destId="{901D4477-C2B7-40D0-8098-AEA2747800FF}" srcOrd="0" destOrd="0" presId="urn:microsoft.com/office/officeart/2018/5/layout/IconLeafLabelList"/>
    <dgm:cxn modelId="{8A635AC7-2769-4EA4-B94D-70231A086727}" srcId="{5764A127-BF62-44EB-944C-5166D2996646}" destId="{C38356EB-8C39-42DF-8CE2-0889237EC82B}" srcOrd="0" destOrd="0" parTransId="{E732CC5B-3211-47E0-A353-9890131F397E}" sibTransId="{241F8AFC-9B64-4055-B08E-A16654C78927}"/>
    <dgm:cxn modelId="{45418DCA-959C-43B4-B5E2-B53628CE94E9}" type="presOf" srcId="{5764A127-BF62-44EB-944C-5166D2996646}" destId="{43D82778-6C16-42AD-B99E-7AB89EEE9431}" srcOrd="0" destOrd="0" presId="urn:microsoft.com/office/officeart/2018/5/layout/IconLeafLabelList"/>
    <dgm:cxn modelId="{D4CED1F4-1759-4AC3-AC1E-408794C81F1C}" type="presOf" srcId="{986A12FA-6F53-4F33-8F53-2C485A8EB184}" destId="{B714B470-CF4E-4913-B5BF-C1562163A181}" srcOrd="0" destOrd="0" presId="urn:microsoft.com/office/officeart/2018/5/layout/IconLeafLabelList"/>
    <dgm:cxn modelId="{267DBE7C-C489-4061-A17B-0887FD7892ED}" type="presParOf" srcId="{43D82778-6C16-42AD-B99E-7AB89EEE9431}" destId="{0B360EB5-652A-48A7-A9AA-04C71A056F13}" srcOrd="0" destOrd="0" presId="urn:microsoft.com/office/officeart/2018/5/layout/IconLeafLabelList"/>
    <dgm:cxn modelId="{EFD5DF7B-D105-4D2E-BEA7-5EB01782B1F7}" type="presParOf" srcId="{0B360EB5-652A-48A7-A9AA-04C71A056F13}" destId="{A01F904A-AFF4-458C-98EA-9D51DE1C9DD9}" srcOrd="0" destOrd="0" presId="urn:microsoft.com/office/officeart/2018/5/layout/IconLeafLabelList"/>
    <dgm:cxn modelId="{DF65CD2C-079E-4F0B-8427-45C79585A41D}" type="presParOf" srcId="{0B360EB5-652A-48A7-A9AA-04C71A056F13}" destId="{4981F06A-39EA-4B58-8340-3678D7E8D8D4}" srcOrd="1" destOrd="0" presId="urn:microsoft.com/office/officeart/2018/5/layout/IconLeafLabelList"/>
    <dgm:cxn modelId="{D368202E-30E1-44D7-BA41-6E1FD89EDFEE}" type="presParOf" srcId="{0B360EB5-652A-48A7-A9AA-04C71A056F13}" destId="{1EEAB9B2-7186-449E-B011-10A77C70AB91}" srcOrd="2" destOrd="0" presId="urn:microsoft.com/office/officeart/2018/5/layout/IconLeafLabelList"/>
    <dgm:cxn modelId="{91E33133-3F0A-4D4B-8DA4-FC0414715825}" type="presParOf" srcId="{0B360EB5-652A-48A7-A9AA-04C71A056F13}" destId="{544B6DA3-54F4-4FDD-A229-70817107E850}" srcOrd="3" destOrd="0" presId="urn:microsoft.com/office/officeart/2018/5/layout/IconLeafLabelList"/>
    <dgm:cxn modelId="{99C47A8C-D9F6-4628-BC42-D6599E483752}" type="presParOf" srcId="{43D82778-6C16-42AD-B99E-7AB89EEE9431}" destId="{EB83F965-D768-46EE-B618-E4F391E2548A}" srcOrd="1" destOrd="0" presId="urn:microsoft.com/office/officeart/2018/5/layout/IconLeafLabelList"/>
    <dgm:cxn modelId="{033962FA-621B-4F83-9184-2856567E797F}" type="presParOf" srcId="{43D82778-6C16-42AD-B99E-7AB89EEE9431}" destId="{D8B66E39-F63C-49E6-BFD2-4DFE3F990948}" srcOrd="2" destOrd="0" presId="urn:microsoft.com/office/officeart/2018/5/layout/IconLeafLabelList"/>
    <dgm:cxn modelId="{1060B06C-ACE9-4BB2-AB7A-ACAF83C35F39}" type="presParOf" srcId="{D8B66E39-F63C-49E6-BFD2-4DFE3F990948}" destId="{E4A10C80-2BF8-4FD6-A836-03CD2292A0CD}" srcOrd="0" destOrd="0" presId="urn:microsoft.com/office/officeart/2018/5/layout/IconLeafLabelList"/>
    <dgm:cxn modelId="{2574D26F-9150-4189-B19A-30E91C333016}" type="presParOf" srcId="{D8B66E39-F63C-49E6-BFD2-4DFE3F990948}" destId="{ABB8BBD1-4A63-4A1D-AB65-AA7DB6FC1DEF}" srcOrd="1" destOrd="0" presId="urn:microsoft.com/office/officeart/2018/5/layout/IconLeafLabelList"/>
    <dgm:cxn modelId="{DC962E5B-878E-4F5B-BA7D-6F2657220E53}" type="presParOf" srcId="{D8B66E39-F63C-49E6-BFD2-4DFE3F990948}" destId="{44C22096-BD9A-48A4-A25B-65ABDCBC70E4}" srcOrd="2" destOrd="0" presId="urn:microsoft.com/office/officeart/2018/5/layout/IconLeafLabelList"/>
    <dgm:cxn modelId="{71A9A356-9887-4551-973C-A085712B0F8E}" type="presParOf" srcId="{D8B66E39-F63C-49E6-BFD2-4DFE3F990948}" destId="{901D4477-C2B7-40D0-8098-AEA2747800FF}" srcOrd="3" destOrd="0" presId="urn:microsoft.com/office/officeart/2018/5/layout/IconLeafLabelList"/>
    <dgm:cxn modelId="{CC41D9B2-7908-4B07-A285-C920922FFCED}" type="presParOf" srcId="{43D82778-6C16-42AD-B99E-7AB89EEE9431}" destId="{BBF7D14D-4B34-431E-8F07-624A9A66EADC}" srcOrd="3" destOrd="0" presId="urn:microsoft.com/office/officeart/2018/5/layout/IconLeafLabelList"/>
    <dgm:cxn modelId="{698283DB-0940-491E-A8D6-761DCB9D8F27}" type="presParOf" srcId="{43D82778-6C16-42AD-B99E-7AB89EEE9431}" destId="{8C8F8BED-D662-49C6-8265-26EB6BBA2510}" srcOrd="4" destOrd="0" presId="urn:microsoft.com/office/officeart/2018/5/layout/IconLeafLabelList"/>
    <dgm:cxn modelId="{66AA63C2-E366-48E0-966E-19A8468ABF6D}" type="presParOf" srcId="{8C8F8BED-D662-49C6-8265-26EB6BBA2510}" destId="{BF3B36F1-16CA-463E-9BAD-AE213E4211A2}" srcOrd="0" destOrd="0" presId="urn:microsoft.com/office/officeart/2018/5/layout/IconLeafLabelList"/>
    <dgm:cxn modelId="{F3D51958-2E62-4202-9513-7879E86933E0}" type="presParOf" srcId="{8C8F8BED-D662-49C6-8265-26EB6BBA2510}" destId="{951E6849-202B-41C9-897E-F3B4CABF97A2}" srcOrd="1" destOrd="0" presId="urn:microsoft.com/office/officeart/2018/5/layout/IconLeafLabelList"/>
    <dgm:cxn modelId="{0E272035-0A22-4281-B2E5-F60F504E6BCA}" type="presParOf" srcId="{8C8F8BED-D662-49C6-8265-26EB6BBA2510}" destId="{4E6E9416-7B2E-4661-8F7D-A07D69E7012B}" srcOrd="2" destOrd="0" presId="urn:microsoft.com/office/officeart/2018/5/layout/IconLeafLabelList"/>
    <dgm:cxn modelId="{706B4989-624E-4836-B07C-5EBB1DC158F2}" type="presParOf" srcId="{8C8F8BED-D662-49C6-8265-26EB6BBA2510}" destId="{B714B470-CF4E-4913-B5BF-C1562163A181}" srcOrd="3" destOrd="0" presId="urn:microsoft.com/office/officeart/2018/5/layout/IconLeafLabelList"/>
    <dgm:cxn modelId="{7AADF508-8BE5-4297-B874-3789606B4833}" type="presParOf" srcId="{43D82778-6C16-42AD-B99E-7AB89EEE9431}" destId="{15DE9756-991A-4326-B82A-4EC8964B5433}" srcOrd="5" destOrd="0" presId="urn:microsoft.com/office/officeart/2018/5/layout/IconLeafLabelList"/>
    <dgm:cxn modelId="{28519E1A-06BE-4418-AE57-7CF588F8E48B}" type="presParOf" srcId="{43D82778-6C16-42AD-B99E-7AB89EEE9431}" destId="{A229A5C1-5477-46B1-8662-5765C0E40F1A}" srcOrd="6" destOrd="0" presId="urn:microsoft.com/office/officeart/2018/5/layout/IconLeafLabelList"/>
    <dgm:cxn modelId="{E5155807-76B3-4C89-A1F2-B2E559B6FF4C}" type="presParOf" srcId="{A229A5C1-5477-46B1-8662-5765C0E40F1A}" destId="{6B9DB1CB-6604-40D8-9C45-144615C652EF}" srcOrd="0" destOrd="0" presId="urn:microsoft.com/office/officeart/2018/5/layout/IconLeafLabelList"/>
    <dgm:cxn modelId="{5716167F-B506-46BA-9575-4908B6AC2EB8}" type="presParOf" srcId="{A229A5C1-5477-46B1-8662-5765C0E40F1A}" destId="{0EB5A829-FA17-46B9-8B46-10A79C9EB636}" srcOrd="1" destOrd="0" presId="urn:microsoft.com/office/officeart/2018/5/layout/IconLeafLabelList"/>
    <dgm:cxn modelId="{308A5BD2-4641-406D-800C-BD6E45C8E4CF}" type="presParOf" srcId="{A229A5C1-5477-46B1-8662-5765C0E40F1A}" destId="{65A39119-4B65-4B63-9EF4-B8CC176B4776}" srcOrd="2" destOrd="0" presId="urn:microsoft.com/office/officeart/2018/5/layout/IconLeafLabelList"/>
    <dgm:cxn modelId="{B3C45867-3E31-492D-99F5-5AD307851979}" type="presParOf" srcId="{A229A5C1-5477-46B1-8662-5765C0E40F1A}" destId="{AD118E11-0B11-4EDA-9AAD-8A5D0A8984A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CA422-D43F-4739-81EB-38D54FC634C3}">
      <dsp:nvSpPr>
        <dsp:cNvPr id="0" name=""/>
        <dsp:cNvSpPr/>
      </dsp:nvSpPr>
      <dsp:spPr>
        <a:xfrm>
          <a:off x="1425493" y="1210"/>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b="0" kern="1200"/>
            <a:t>Visionary</a:t>
          </a:r>
          <a:r>
            <a:rPr lang="en-CA" sz="900" kern="1200"/>
            <a:t> </a:t>
          </a:r>
          <a:endParaRPr lang="en-US" sz="900" kern="1200"/>
        </a:p>
      </dsp:txBody>
      <dsp:txXfrm>
        <a:off x="1440310" y="16027"/>
        <a:ext cx="1574045" cy="273899"/>
      </dsp:txXfrm>
    </dsp:sp>
    <dsp:sp modelId="{55B46B5A-4435-424B-8375-DBFEB44B6DB8}">
      <dsp:nvSpPr>
        <dsp:cNvPr id="0" name=""/>
        <dsp:cNvSpPr/>
      </dsp:nvSpPr>
      <dsp:spPr>
        <a:xfrm>
          <a:off x="1425493" y="319919"/>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NC Community – Niagara Casino</a:t>
          </a:r>
          <a:endParaRPr lang="en-US" sz="900" kern="1200"/>
        </a:p>
      </dsp:txBody>
      <dsp:txXfrm>
        <a:off x="1440310" y="334736"/>
        <a:ext cx="1574045" cy="273899"/>
      </dsp:txXfrm>
    </dsp:sp>
    <dsp:sp modelId="{2237AB5E-4EF0-44D8-9839-9289B924ED85}">
      <dsp:nvSpPr>
        <dsp:cNvPr id="0" name=""/>
        <dsp:cNvSpPr/>
      </dsp:nvSpPr>
      <dsp:spPr>
        <a:xfrm>
          <a:off x="1425493" y="638629"/>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Niagara College</a:t>
          </a:r>
          <a:endParaRPr lang="en-US" sz="900" kern="1200"/>
        </a:p>
      </dsp:txBody>
      <dsp:txXfrm>
        <a:off x="1440310" y="653446"/>
        <a:ext cx="1574045" cy="273899"/>
      </dsp:txXfrm>
    </dsp:sp>
    <dsp:sp modelId="{8E6BF0BF-8078-4B78-8211-2E184065C7D5}">
      <dsp:nvSpPr>
        <dsp:cNvPr id="0" name=""/>
        <dsp:cNvSpPr/>
      </dsp:nvSpPr>
      <dsp:spPr>
        <a:xfrm>
          <a:off x="1425493" y="957339"/>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b="1" kern="1200"/>
            <a:t>Corporate </a:t>
          </a:r>
          <a:endParaRPr lang="en-US" sz="900" kern="1200"/>
        </a:p>
      </dsp:txBody>
      <dsp:txXfrm>
        <a:off x="1440310" y="972156"/>
        <a:ext cx="1574045" cy="273899"/>
      </dsp:txXfrm>
    </dsp:sp>
    <dsp:sp modelId="{676C42EB-30EC-48E7-8059-BA0EF9782BBD}">
      <dsp:nvSpPr>
        <dsp:cNvPr id="0" name=""/>
        <dsp:cNvSpPr/>
      </dsp:nvSpPr>
      <dsp:spPr>
        <a:xfrm>
          <a:off x="1425493" y="1276048"/>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Business Link </a:t>
          </a:r>
          <a:endParaRPr lang="en-US" sz="900" kern="1200"/>
        </a:p>
      </dsp:txBody>
      <dsp:txXfrm>
        <a:off x="1440310" y="1290865"/>
        <a:ext cx="1574045" cy="273899"/>
      </dsp:txXfrm>
    </dsp:sp>
    <dsp:sp modelId="{85BB356B-3685-46D2-9763-448CD01B516D}">
      <dsp:nvSpPr>
        <dsp:cNvPr id="0" name=""/>
        <dsp:cNvSpPr/>
      </dsp:nvSpPr>
      <dsp:spPr>
        <a:xfrm>
          <a:off x="1425493" y="1594758"/>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b="1" kern="1200"/>
            <a:t>Associate </a:t>
          </a:r>
          <a:endParaRPr lang="en-US" sz="900" kern="1200"/>
        </a:p>
      </dsp:txBody>
      <dsp:txXfrm>
        <a:off x="1440310" y="1609575"/>
        <a:ext cx="1574045" cy="273899"/>
      </dsp:txXfrm>
    </dsp:sp>
    <dsp:sp modelId="{913512B0-B15A-4F11-9076-8FF8F83ABCF6}">
      <dsp:nvSpPr>
        <dsp:cNvPr id="0" name=""/>
        <dsp:cNvSpPr/>
      </dsp:nvSpPr>
      <dsp:spPr>
        <a:xfrm>
          <a:off x="1425493" y="1913467"/>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Niagara Association of Realtors</a:t>
          </a:r>
          <a:endParaRPr lang="en-US" sz="900" kern="1200"/>
        </a:p>
      </dsp:txBody>
      <dsp:txXfrm>
        <a:off x="1440310" y="1928284"/>
        <a:ext cx="1574045" cy="273899"/>
      </dsp:txXfrm>
    </dsp:sp>
    <dsp:sp modelId="{94B89D0F-776F-4F30-B445-586F625C000A}">
      <dsp:nvSpPr>
        <dsp:cNvPr id="0" name=""/>
        <dsp:cNvSpPr/>
      </dsp:nvSpPr>
      <dsp:spPr>
        <a:xfrm>
          <a:off x="1425493" y="2232177"/>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b="1" kern="1200"/>
            <a:t>Community </a:t>
          </a:r>
          <a:endParaRPr lang="en-US" sz="900" kern="1200"/>
        </a:p>
      </dsp:txBody>
      <dsp:txXfrm>
        <a:off x="1440310" y="2246994"/>
        <a:ext cx="1574045" cy="273899"/>
      </dsp:txXfrm>
    </dsp:sp>
    <dsp:sp modelId="{C73B0770-6921-40E0-9189-5D86679E6277}">
      <dsp:nvSpPr>
        <dsp:cNvPr id="0" name=""/>
        <dsp:cNvSpPr/>
      </dsp:nvSpPr>
      <dsp:spPr>
        <a:xfrm>
          <a:off x="1425493" y="2550887"/>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Centre For Leading and Living </a:t>
          </a:r>
          <a:endParaRPr lang="en-US" sz="900" kern="1200"/>
        </a:p>
      </dsp:txBody>
      <dsp:txXfrm>
        <a:off x="1440310" y="2565704"/>
        <a:ext cx="1574045" cy="273899"/>
      </dsp:txXfrm>
    </dsp:sp>
    <dsp:sp modelId="{5D976935-57F3-4A1C-A0F9-2D6C344A2BF5}">
      <dsp:nvSpPr>
        <dsp:cNvPr id="0" name=""/>
        <dsp:cNvSpPr/>
      </dsp:nvSpPr>
      <dsp:spPr>
        <a:xfrm>
          <a:off x="1425493" y="2869596"/>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b="1" kern="1200"/>
            <a:t>Learning Day </a:t>
          </a:r>
          <a:endParaRPr lang="en-US" sz="900" kern="1200"/>
        </a:p>
      </dsp:txBody>
      <dsp:txXfrm>
        <a:off x="1440310" y="2884413"/>
        <a:ext cx="1574045" cy="273899"/>
      </dsp:txXfrm>
    </dsp:sp>
    <dsp:sp modelId="{8273A0B2-B611-403C-A346-C621EE27359F}">
      <dsp:nvSpPr>
        <dsp:cNvPr id="0" name=""/>
        <dsp:cNvSpPr/>
      </dsp:nvSpPr>
      <dsp:spPr>
        <a:xfrm>
          <a:off x="1425493" y="3188306"/>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Walker Industries</a:t>
          </a:r>
          <a:endParaRPr lang="en-US" sz="900" kern="1200"/>
        </a:p>
      </dsp:txBody>
      <dsp:txXfrm>
        <a:off x="1440310" y="3203123"/>
        <a:ext cx="1574045" cy="273899"/>
      </dsp:txXfrm>
    </dsp:sp>
    <dsp:sp modelId="{EF9B590D-5C79-4075-A567-02C049D42D0C}">
      <dsp:nvSpPr>
        <dsp:cNvPr id="0" name=""/>
        <dsp:cNvSpPr/>
      </dsp:nvSpPr>
      <dsp:spPr>
        <a:xfrm>
          <a:off x="1425493" y="3507016"/>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Niagara Region </a:t>
          </a:r>
          <a:endParaRPr lang="en-US" sz="900" kern="1200"/>
        </a:p>
      </dsp:txBody>
      <dsp:txXfrm>
        <a:off x="1440310" y="3521833"/>
        <a:ext cx="1574045" cy="273899"/>
      </dsp:txXfrm>
    </dsp:sp>
    <dsp:sp modelId="{99012D95-7FDF-4F28-9E76-D9514092F33D}">
      <dsp:nvSpPr>
        <dsp:cNvPr id="0" name=""/>
        <dsp:cNvSpPr/>
      </dsp:nvSpPr>
      <dsp:spPr>
        <a:xfrm>
          <a:off x="1425493" y="3825725"/>
          <a:ext cx="1603679" cy="303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CA" sz="900" kern="1200"/>
            <a:t>Niagara College – Research &amp; Innovation Centre </a:t>
          </a:r>
          <a:endParaRPr lang="en-US" sz="900" kern="1200"/>
        </a:p>
      </dsp:txBody>
      <dsp:txXfrm>
        <a:off x="1440310" y="3840542"/>
        <a:ext cx="1574045" cy="273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0B4E5-A5A6-48CC-AB41-23C7C70CDF98}">
      <dsp:nvSpPr>
        <dsp:cNvPr id="0" name=""/>
        <dsp:cNvSpPr/>
      </dsp:nvSpPr>
      <dsp:spPr>
        <a:xfrm>
          <a:off x="0" y="830179"/>
          <a:ext cx="3035647" cy="19276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8839D7-02F8-4CB3-9175-63AB3ECB1278}">
      <dsp:nvSpPr>
        <dsp:cNvPr id="0" name=""/>
        <dsp:cNvSpPr/>
      </dsp:nvSpPr>
      <dsp:spPr>
        <a:xfrm>
          <a:off x="337294" y="1150609"/>
          <a:ext cx="3035647" cy="19276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cs typeface="Arial"/>
            </a:rPr>
            <a:t>Still a strong desire in Niagara to develop community leaders</a:t>
          </a:r>
          <a:endParaRPr lang="en-US" sz="2400" kern="1200"/>
        </a:p>
      </dsp:txBody>
      <dsp:txXfrm>
        <a:off x="393753" y="1207068"/>
        <a:ext cx="2922729" cy="1814718"/>
      </dsp:txXfrm>
    </dsp:sp>
    <dsp:sp modelId="{6041741F-8DBF-4190-9AEB-23197EC1C6CD}">
      <dsp:nvSpPr>
        <dsp:cNvPr id="0" name=""/>
        <dsp:cNvSpPr/>
      </dsp:nvSpPr>
      <dsp:spPr>
        <a:xfrm>
          <a:off x="3710235" y="830179"/>
          <a:ext cx="3035647" cy="19276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D483DC-4F5E-444A-A3DB-E3CF9A06863B}">
      <dsp:nvSpPr>
        <dsp:cNvPr id="0" name=""/>
        <dsp:cNvSpPr/>
      </dsp:nvSpPr>
      <dsp:spPr>
        <a:xfrm>
          <a:off x="4047529" y="1150609"/>
          <a:ext cx="3035647" cy="19276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cs typeface="Arial"/>
            </a:rPr>
            <a:t>A return to our roots as a community leadership development program</a:t>
          </a:r>
          <a:endParaRPr lang="en-US" sz="2400" kern="1200"/>
        </a:p>
      </dsp:txBody>
      <dsp:txXfrm>
        <a:off x="4103988" y="1207068"/>
        <a:ext cx="2922729" cy="1814718"/>
      </dsp:txXfrm>
    </dsp:sp>
    <dsp:sp modelId="{577DFBCA-8E29-4D54-B3C6-EE613086F75A}">
      <dsp:nvSpPr>
        <dsp:cNvPr id="0" name=""/>
        <dsp:cNvSpPr/>
      </dsp:nvSpPr>
      <dsp:spPr>
        <a:xfrm>
          <a:off x="7420471" y="830179"/>
          <a:ext cx="3035647" cy="19276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A4E04DA-485D-4471-A186-74E0285F9B29}">
      <dsp:nvSpPr>
        <dsp:cNvPr id="0" name=""/>
        <dsp:cNvSpPr/>
      </dsp:nvSpPr>
      <dsp:spPr>
        <a:xfrm>
          <a:off x="7757765" y="1150609"/>
          <a:ext cx="3035647" cy="19276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Arial"/>
              <a:cs typeface="Arial"/>
            </a:rPr>
            <a:t>A need to operate differently in an every-changing world</a:t>
          </a:r>
          <a:endParaRPr lang="en-US" sz="2400" kern="1200"/>
        </a:p>
      </dsp:txBody>
      <dsp:txXfrm>
        <a:off x="7814224" y="1207068"/>
        <a:ext cx="2922729" cy="1814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F904A-AFF4-458C-98EA-9D51DE1C9DD9}">
      <dsp:nvSpPr>
        <dsp:cNvPr id="0" name=""/>
        <dsp:cNvSpPr/>
      </dsp:nvSpPr>
      <dsp:spPr>
        <a:xfrm>
          <a:off x="667377" y="750544"/>
          <a:ext cx="1269436" cy="126943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1F06A-39EA-4B58-8340-3678D7E8D8D4}">
      <dsp:nvSpPr>
        <dsp:cNvPr id="0" name=""/>
        <dsp:cNvSpPr/>
      </dsp:nvSpPr>
      <dsp:spPr>
        <a:xfrm>
          <a:off x="937913" y="1021080"/>
          <a:ext cx="728365" cy="728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4B6DA3-54F4-4FDD-A229-70817107E850}">
      <dsp:nvSpPr>
        <dsp:cNvPr id="0" name=""/>
        <dsp:cNvSpPr/>
      </dsp:nvSpPr>
      <dsp:spPr>
        <a:xfrm>
          <a:off x="261573" y="2415380"/>
          <a:ext cx="2081044"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latin typeface="Arial"/>
              <a:cs typeface="Arial"/>
            </a:rPr>
            <a:t>Positioning: </a:t>
          </a:r>
          <a:r>
            <a:rPr lang="en-US" sz="1400" kern="1200">
              <a:latin typeface="Arial"/>
              <a:cs typeface="Arial"/>
            </a:rPr>
            <a:t>Strategic alignment of the organization</a:t>
          </a:r>
        </a:p>
      </dsp:txBody>
      <dsp:txXfrm>
        <a:off x="261573" y="2415380"/>
        <a:ext cx="2081044" cy="742500"/>
      </dsp:txXfrm>
    </dsp:sp>
    <dsp:sp modelId="{E4A10C80-2BF8-4FD6-A836-03CD2292A0CD}">
      <dsp:nvSpPr>
        <dsp:cNvPr id="0" name=""/>
        <dsp:cNvSpPr/>
      </dsp:nvSpPr>
      <dsp:spPr>
        <a:xfrm>
          <a:off x="3112604" y="750544"/>
          <a:ext cx="1269436" cy="1269436"/>
        </a:xfrm>
        <a:prstGeom prst="round2DiagRect">
          <a:avLst>
            <a:gd name="adj1" fmla="val 29727"/>
            <a:gd name="adj2" fmla="val 0"/>
          </a:avLst>
        </a:prstGeom>
        <a:solidFill>
          <a:srgbClr val="92D050"/>
        </a:solidFill>
        <a:ln>
          <a:noFill/>
        </a:ln>
        <a:effectLst/>
      </dsp:spPr>
      <dsp:style>
        <a:lnRef idx="0">
          <a:scrgbClr r="0" g="0" b="0"/>
        </a:lnRef>
        <a:fillRef idx="1">
          <a:scrgbClr r="0" g="0" b="0"/>
        </a:fillRef>
        <a:effectRef idx="0">
          <a:scrgbClr r="0" g="0" b="0"/>
        </a:effectRef>
        <a:fontRef idx="minor"/>
      </dsp:style>
    </dsp:sp>
    <dsp:sp modelId="{ABB8BBD1-4A63-4A1D-AB65-AA7DB6FC1DEF}">
      <dsp:nvSpPr>
        <dsp:cNvPr id="0" name=""/>
        <dsp:cNvSpPr/>
      </dsp:nvSpPr>
      <dsp:spPr>
        <a:xfrm>
          <a:off x="3383140" y="1021080"/>
          <a:ext cx="728365" cy="7283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1D4477-C2B7-40D0-8098-AEA2747800FF}">
      <dsp:nvSpPr>
        <dsp:cNvPr id="0" name=""/>
        <dsp:cNvSpPr/>
      </dsp:nvSpPr>
      <dsp:spPr>
        <a:xfrm>
          <a:off x="2706800" y="2415380"/>
          <a:ext cx="2081044"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cap="all">
              <a:solidFill>
                <a:prstClr val="black">
                  <a:hueOff val="0"/>
                  <a:satOff val="0"/>
                  <a:lumOff val="0"/>
                  <a:alphaOff val="0"/>
                </a:prstClr>
              </a:solidFill>
              <a:latin typeface="Arial"/>
              <a:ea typeface="+mn-ea"/>
              <a:cs typeface="+mn-cs"/>
            </a:rPr>
            <a:t>POSSIBILITIES:  </a:t>
          </a:r>
          <a:r>
            <a:rPr lang="en-US" sz="1300" b="0" kern="1200" cap="all">
              <a:solidFill>
                <a:prstClr val="black">
                  <a:hueOff val="0"/>
                  <a:satOff val="0"/>
                  <a:lumOff val="0"/>
                  <a:alphaOff val="0"/>
                </a:prstClr>
              </a:solidFill>
              <a:latin typeface="Arial"/>
              <a:ea typeface="+mn-ea"/>
              <a:cs typeface="+mn-cs"/>
            </a:rPr>
            <a:t>a sustainable future</a:t>
          </a:r>
        </a:p>
      </dsp:txBody>
      <dsp:txXfrm>
        <a:off x="2706800" y="2415380"/>
        <a:ext cx="2081044" cy="742500"/>
      </dsp:txXfrm>
    </dsp:sp>
    <dsp:sp modelId="{BF3B36F1-16CA-463E-9BAD-AE213E4211A2}">
      <dsp:nvSpPr>
        <dsp:cNvPr id="0" name=""/>
        <dsp:cNvSpPr/>
      </dsp:nvSpPr>
      <dsp:spPr>
        <a:xfrm>
          <a:off x="5984601" y="750544"/>
          <a:ext cx="1269436" cy="126943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E6849-202B-41C9-897E-F3B4CABF97A2}">
      <dsp:nvSpPr>
        <dsp:cNvPr id="0" name=""/>
        <dsp:cNvSpPr/>
      </dsp:nvSpPr>
      <dsp:spPr>
        <a:xfrm>
          <a:off x="6255137" y="1021080"/>
          <a:ext cx="728365" cy="7283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14B470-CF4E-4913-B5BF-C1562163A181}">
      <dsp:nvSpPr>
        <dsp:cNvPr id="0" name=""/>
        <dsp:cNvSpPr/>
      </dsp:nvSpPr>
      <dsp:spPr>
        <a:xfrm>
          <a:off x="5152027" y="2415380"/>
          <a:ext cx="2934584"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cap="all">
              <a:solidFill>
                <a:prstClr val="black">
                  <a:hueOff val="0"/>
                  <a:satOff val="0"/>
                  <a:lumOff val="0"/>
                  <a:alphaOff val="0"/>
                </a:prstClr>
              </a:solidFill>
              <a:latin typeface="Arial"/>
              <a:ea typeface="+mn-ea"/>
              <a:cs typeface="+mn-cs"/>
            </a:rPr>
            <a:t>PROGRAMMING:  </a:t>
          </a:r>
          <a:r>
            <a:rPr lang="en-US" sz="1300" b="0" kern="1200" cap="all">
              <a:solidFill>
                <a:prstClr val="black">
                  <a:hueOff val="0"/>
                  <a:satOff val="0"/>
                  <a:lumOff val="0"/>
                  <a:alphaOff val="0"/>
                </a:prstClr>
              </a:solidFill>
              <a:latin typeface="Arial"/>
              <a:ea typeface="+mn-ea"/>
              <a:cs typeface="+mn-cs"/>
            </a:rPr>
            <a:t>community development learning opportunities</a:t>
          </a:r>
        </a:p>
      </dsp:txBody>
      <dsp:txXfrm>
        <a:off x="5152027" y="2415380"/>
        <a:ext cx="2934584" cy="742500"/>
      </dsp:txXfrm>
    </dsp:sp>
    <dsp:sp modelId="{6B9DB1CB-6604-40D8-9C45-144615C652EF}">
      <dsp:nvSpPr>
        <dsp:cNvPr id="0" name=""/>
        <dsp:cNvSpPr/>
      </dsp:nvSpPr>
      <dsp:spPr>
        <a:xfrm>
          <a:off x="8856598" y="750544"/>
          <a:ext cx="1269436" cy="1269436"/>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5A829-FA17-46B9-8B46-10A79C9EB636}">
      <dsp:nvSpPr>
        <dsp:cNvPr id="0" name=""/>
        <dsp:cNvSpPr/>
      </dsp:nvSpPr>
      <dsp:spPr>
        <a:xfrm>
          <a:off x="9127134" y="1021080"/>
          <a:ext cx="728365" cy="7283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118E11-0B11-4EDA-9AAD-8A5D0A8984AE}">
      <dsp:nvSpPr>
        <dsp:cNvPr id="0" name=""/>
        <dsp:cNvSpPr/>
      </dsp:nvSpPr>
      <dsp:spPr>
        <a:xfrm>
          <a:off x="8450794" y="2415380"/>
          <a:ext cx="2081044"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cap="all">
              <a:solidFill>
                <a:prstClr val="black">
                  <a:hueOff val="0"/>
                  <a:satOff val="0"/>
                  <a:lumOff val="0"/>
                  <a:alphaOff val="0"/>
                </a:prstClr>
              </a:solidFill>
              <a:latin typeface="Arial"/>
              <a:ea typeface="+mn-ea"/>
              <a:cs typeface="+mn-cs"/>
            </a:rPr>
            <a:t>PEOPLE: </a:t>
          </a:r>
          <a:r>
            <a:rPr lang="en-US" sz="1300" b="0" kern="1200" cap="all">
              <a:solidFill>
                <a:prstClr val="black">
                  <a:hueOff val="0"/>
                  <a:satOff val="0"/>
                  <a:lumOff val="0"/>
                  <a:alphaOff val="0"/>
                </a:prstClr>
              </a:solidFill>
              <a:latin typeface="Arial"/>
              <a:ea typeface="+mn-ea"/>
              <a:cs typeface="+mn-cs"/>
            </a:rPr>
            <a:t> a focus on engaging people</a:t>
          </a:r>
        </a:p>
      </dsp:txBody>
      <dsp:txXfrm>
        <a:off x="8450794" y="2415380"/>
        <a:ext cx="2081044" cy="7425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29B4ED2-888E-4DB6-8AE7-344D8395E2BF}" type="datetimeFigureOut">
              <a:rPr lang="en-CA" smtClean="0"/>
              <a:t>2024-11-08</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23641F8-8D20-42EC-BC79-41B72E91191E}" type="slidenum">
              <a:rPr lang="en-CA" smtClean="0"/>
              <a:t>‹#›</a:t>
            </a:fld>
            <a:endParaRPr lang="en-CA"/>
          </a:p>
        </p:txBody>
      </p:sp>
    </p:spTree>
    <p:extLst>
      <p:ext uri="{BB962C8B-B14F-4D97-AF65-F5344CB8AC3E}">
        <p14:creationId xmlns:p14="http://schemas.microsoft.com/office/powerpoint/2010/main" val="289295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Terry introduces</a:t>
            </a:r>
            <a:endParaRPr lang="en-US"/>
          </a:p>
        </p:txBody>
      </p:sp>
      <p:sp>
        <p:nvSpPr>
          <p:cNvPr id="4" name="Slide Number Placeholder 3"/>
          <p:cNvSpPr>
            <a:spLocks noGrp="1"/>
          </p:cNvSpPr>
          <p:nvPr>
            <p:ph type="sldNum" sz="quarter" idx="5"/>
          </p:nvPr>
        </p:nvSpPr>
        <p:spPr/>
        <p:txBody>
          <a:bodyPr/>
          <a:lstStyle/>
          <a:p>
            <a:fld id="{023641F8-8D20-42EC-BC79-41B72E91191E}" type="slidenum">
              <a:rPr lang="en-CA" smtClean="0"/>
              <a:t>15</a:t>
            </a:fld>
            <a:endParaRPr lang="en-CA"/>
          </a:p>
        </p:txBody>
      </p:sp>
    </p:spTree>
    <p:extLst>
      <p:ext uri="{BB962C8B-B14F-4D97-AF65-F5344CB8AC3E}">
        <p14:creationId xmlns:p14="http://schemas.microsoft.com/office/powerpoint/2010/main" val="337842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18: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34: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endParaRPr lang="en">
              <a:ea typeface="Calibri"/>
              <a:cs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5: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r>
              <a:rPr lang="en">
                <a:ea typeface="Calibri"/>
                <a:cs typeface="Calibri"/>
              </a:rPr>
              <a:t>Carrie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a:t>
            </a:r>
          </a:p>
        </p:txBody>
      </p:sp>
      <p:sp>
        <p:nvSpPr>
          <p:cNvPr id="4" name="Slide Number Placeholder 3"/>
          <p:cNvSpPr>
            <a:spLocks noGrp="1"/>
          </p:cNvSpPr>
          <p:nvPr>
            <p:ph type="sldNum" sz="quarter" idx="5"/>
          </p:nvPr>
        </p:nvSpPr>
        <p:spPr/>
        <p:txBody>
          <a:bodyPr/>
          <a:lstStyle/>
          <a:p>
            <a:fld id="{023641F8-8D20-42EC-BC79-41B72E91191E}" type="slidenum">
              <a:rPr lang="en-CA" smtClean="0"/>
              <a:t>32</a:t>
            </a:fld>
            <a:endParaRPr lang="en-CA"/>
          </a:p>
        </p:txBody>
      </p:sp>
    </p:spTree>
    <p:extLst>
      <p:ext uri="{BB962C8B-B14F-4D97-AF65-F5344CB8AC3E}">
        <p14:creationId xmlns:p14="http://schemas.microsoft.com/office/powerpoint/2010/main" val="386596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56: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r>
              <a:rPr lang="en"/>
              <a:t>Ann  Notes – ensure t</a:t>
            </a:r>
            <a:r>
              <a:rPr lang="en-CA"/>
              <a:t>ha</a:t>
            </a:r>
            <a:r>
              <a:rPr lang="en"/>
              <a:t>t we highlight that LN has developed a series of competencies which benefit all community leaders – just as these competencies are woven together as a DNA framework for leaders, so too does the PAC ensure that these are woven into the fabric of our learning days   ----</a:t>
            </a:r>
          </a:p>
          <a:p>
            <a:pPr>
              <a:buSzPts val="1100"/>
            </a:pPr>
            <a:endParaRPr lang="en">
              <a:ea typeface="Calibri"/>
              <a:cs typeface="Calibri"/>
            </a:endParaRPr>
          </a:p>
          <a:p>
            <a:pPr>
              <a:buSzPts val="1100"/>
            </a:pPr>
            <a:r>
              <a:rPr lang="en">
                <a:ea typeface="Calibri"/>
                <a:cs typeface="Calibri"/>
              </a:rPr>
              <a:t>ACTIVITY - (if time allows) -   At this point in your learning journey what do you understand about this competency?  </a:t>
            </a:r>
          </a:p>
          <a:p>
            <a:pPr>
              <a:buSzPts val="1100"/>
            </a:pPr>
            <a:r>
              <a:rPr lang="en">
                <a:ea typeface="Calibri"/>
                <a:cs typeface="Calibri"/>
              </a:rPr>
              <a:t> Table talk instead – handout of the framework – which ones resonate with you, which do you not know....   Debrief  -</a:t>
            </a:r>
          </a:p>
          <a:p>
            <a:pPr>
              <a:buSzPts val="1100"/>
            </a:pPr>
            <a:endParaRPr lang="en">
              <a:ea typeface="Calibri"/>
              <a:cs typeface="Calibri"/>
            </a:endParaRPr>
          </a:p>
          <a:p>
            <a:pPr>
              <a:buSzPts val="1100"/>
            </a:pPr>
            <a:endParaRPr lang="en-US">
              <a:ea typeface="Calibri" panose="020F0502020204030204"/>
              <a:cs typeface="Calibri"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Ann </a:t>
            </a:r>
            <a:endParaRPr lang="en-US"/>
          </a:p>
          <a:p>
            <a:r>
              <a:rPr lang="en-CA"/>
              <a:t>There are so very many books on leadership – as an organization the LN PAC has chosen the Leadership Challenge by Kouzes and Posner – this is not a text book for us but instead acts as a framework – community leaders who work to refine and develop these exemplary practices, show great success in their roles.  Again the PAC works to link each learning day to these and works to model these practices in our lives.     On our full Day One – Dr. Holly Catalfamo will lead us through an exploration of these five practices.</a:t>
            </a:r>
            <a:endParaRPr lang="en-US">
              <a:ea typeface="Calibri"/>
              <a:cs typeface="Calibri"/>
            </a:endParaRPr>
          </a:p>
          <a:p>
            <a:endParaRPr lang="en-CA"/>
          </a:p>
          <a:p>
            <a:r>
              <a:rPr lang="en-CA"/>
              <a:t>We will have a guest speaker on Day One review this information in greater detail.</a:t>
            </a:r>
            <a:endParaRPr lang="en-CA">
              <a:cs typeface="Calibri"/>
            </a:endParaRPr>
          </a:p>
        </p:txBody>
      </p:sp>
      <p:sp>
        <p:nvSpPr>
          <p:cNvPr id="4" name="Slide Number Placeholder 3"/>
          <p:cNvSpPr>
            <a:spLocks noGrp="1"/>
          </p:cNvSpPr>
          <p:nvPr>
            <p:ph type="sldNum" sz="quarter" idx="5"/>
          </p:nvPr>
        </p:nvSpPr>
        <p:spPr/>
        <p:txBody>
          <a:bodyPr/>
          <a:lstStyle/>
          <a:p>
            <a:fld id="{023641F8-8D20-42EC-BC79-41B72E91191E}" type="slidenum">
              <a:rPr lang="en-CA" smtClean="0"/>
              <a:t>34</a:t>
            </a:fld>
            <a:endParaRPr lang="en-CA"/>
          </a:p>
        </p:txBody>
      </p:sp>
    </p:spTree>
    <p:extLst>
      <p:ext uri="{BB962C8B-B14F-4D97-AF65-F5344CB8AC3E}">
        <p14:creationId xmlns:p14="http://schemas.microsoft.com/office/powerpoint/2010/main" val="277886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55: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r>
              <a:rPr lang="en"/>
              <a:t> Katie does next three</a:t>
            </a:r>
          </a:p>
          <a:p>
            <a:pPr>
              <a:buSzPts val="1100"/>
            </a:pPr>
            <a:endParaRPr lang="en">
              <a:ea typeface="Calibri"/>
              <a:cs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Ann </a:t>
            </a:r>
            <a:endParaRPr lang="en-US"/>
          </a:p>
          <a:p>
            <a:r>
              <a:rPr lang="en-CA"/>
              <a:t>There are so very many books on leadership – as an organization the LN PAC has chosen the Leadership Challenge by Kouzes and Posner – this is not a text book for us but instead acts as a framework – community leaders who work to refine and develop these exemplary practices, show great success in their roles.  Again the PAC works to link each learning day to these and works to model these practices in our lives.     On our full Day One – Dr. Holly Catalfamo will lead us through an exploration of these five practices.</a:t>
            </a:r>
            <a:endParaRPr lang="en-US">
              <a:ea typeface="Calibri"/>
              <a:cs typeface="Calibri"/>
            </a:endParaRPr>
          </a:p>
          <a:p>
            <a:endParaRPr lang="en-CA"/>
          </a:p>
          <a:p>
            <a:r>
              <a:rPr lang="en-CA"/>
              <a:t>We will have a guest speaker on Day One review this information in greater detail.</a:t>
            </a:r>
            <a:endParaRPr lang="en-CA">
              <a:cs typeface="Calibri"/>
            </a:endParaRPr>
          </a:p>
        </p:txBody>
      </p:sp>
      <p:sp>
        <p:nvSpPr>
          <p:cNvPr id="4" name="Slide Number Placeholder 3"/>
          <p:cNvSpPr>
            <a:spLocks noGrp="1"/>
          </p:cNvSpPr>
          <p:nvPr>
            <p:ph type="sldNum" sz="quarter" idx="5"/>
          </p:nvPr>
        </p:nvSpPr>
        <p:spPr/>
        <p:txBody>
          <a:bodyPr/>
          <a:lstStyle/>
          <a:p>
            <a:fld id="{023641F8-8D20-42EC-BC79-41B72E91191E}" type="slidenum">
              <a:rPr lang="en-CA" smtClean="0"/>
              <a:t>36</a:t>
            </a:fld>
            <a:endParaRPr lang="en-CA"/>
          </a:p>
        </p:txBody>
      </p:sp>
    </p:spTree>
    <p:extLst>
      <p:ext uri="{BB962C8B-B14F-4D97-AF65-F5344CB8AC3E}">
        <p14:creationId xmlns:p14="http://schemas.microsoft.com/office/powerpoint/2010/main" val="551728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p57: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r>
              <a:rPr lang="en"/>
              <a:t> </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58: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r>
              <a:rPr lang="en"/>
              <a:t> </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a:t>
            </a:r>
          </a:p>
        </p:txBody>
      </p:sp>
      <p:sp>
        <p:nvSpPr>
          <p:cNvPr id="4" name="Slide Number Placeholder 3"/>
          <p:cNvSpPr>
            <a:spLocks noGrp="1"/>
          </p:cNvSpPr>
          <p:nvPr>
            <p:ph type="sldNum" sz="quarter" idx="5"/>
          </p:nvPr>
        </p:nvSpPr>
        <p:spPr/>
        <p:txBody>
          <a:bodyPr/>
          <a:lstStyle/>
          <a:p>
            <a:fld id="{023641F8-8D20-42EC-BC79-41B72E91191E}" type="slidenum">
              <a:rPr lang="en-CA" smtClean="0"/>
              <a:t>16</a:t>
            </a:fld>
            <a:endParaRPr lang="en-CA"/>
          </a:p>
        </p:txBody>
      </p:sp>
    </p:spTree>
    <p:extLst>
      <p:ext uri="{BB962C8B-B14F-4D97-AF65-F5344CB8AC3E}">
        <p14:creationId xmlns:p14="http://schemas.microsoft.com/office/powerpoint/2010/main" val="161693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Carrie </a:t>
            </a:r>
            <a:endParaRPr lang="en-US"/>
          </a:p>
          <a:p>
            <a:endParaRPr lang="en-CA"/>
          </a:p>
          <a:p>
            <a:r>
              <a:rPr lang="en-CA"/>
              <a:t>Provide instructions for our BINGO Icebreaker which will allow participants to walk around, complete a card and then we hold a debrief =</a:t>
            </a:r>
          </a:p>
        </p:txBody>
      </p:sp>
      <p:sp>
        <p:nvSpPr>
          <p:cNvPr id="4" name="Slide Number Placeholder 3"/>
          <p:cNvSpPr>
            <a:spLocks noGrp="1"/>
          </p:cNvSpPr>
          <p:nvPr>
            <p:ph type="sldNum" sz="quarter" idx="5"/>
          </p:nvPr>
        </p:nvSpPr>
        <p:spPr/>
        <p:txBody>
          <a:bodyPr/>
          <a:lstStyle/>
          <a:p>
            <a:fld id="{023641F8-8D20-42EC-BC79-41B72E91191E}" type="slidenum">
              <a:rPr lang="en-CA" smtClean="0"/>
              <a:t>38</a:t>
            </a:fld>
            <a:endParaRPr lang="en-CA"/>
          </a:p>
        </p:txBody>
      </p:sp>
    </p:spTree>
    <p:extLst>
      <p:ext uri="{BB962C8B-B14F-4D97-AF65-F5344CB8AC3E}">
        <p14:creationId xmlns:p14="http://schemas.microsoft.com/office/powerpoint/2010/main" val="359594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5 to 10 minute break</a:t>
            </a:r>
          </a:p>
        </p:txBody>
      </p:sp>
      <p:sp>
        <p:nvSpPr>
          <p:cNvPr id="4" name="Slide Number Placeholder 3"/>
          <p:cNvSpPr>
            <a:spLocks noGrp="1"/>
          </p:cNvSpPr>
          <p:nvPr>
            <p:ph type="sldNum" sz="quarter" idx="5"/>
          </p:nvPr>
        </p:nvSpPr>
        <p:spPr/>
        <p:txBody>
          <a:bodyPr/>
          <a:lstStyle/>
          <a:p>
            <a:fld id="{620764EF-AA28-4C7F-9C91-65FC482DF595}" type="slidenum">
              <a:rPr lang="en-CA" smtClean="0"/>
              <a:t>39</a:t>
            </a:fld>
            <a:endParaRPr lang="en-CA"/>
          </a:p>
        </p:txBody>
      </p:sp>
    </p:spTree>
    <p:extLst>
      <p:ext uri="{BB962C8B-B14F-4D97-AF65-F5344CB8AC3E}">
        <p14:creationId xmlns:p14="http://schemas.microsoft.com/office/powerpoint/2010/main" val="192815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Start of 30-40 minutes – check agenda and info from Brian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AD1FDD5-F113-462A-9B2F-BE061BCBA722}" type="slidenum">
              <a:rPr lang="en-US" smtClean="0"/>
              <a:t>40</a:t>
            </a:fld>
            <a:endParaRPr lang="en-US"/>
          </a:p>
        </p:txBody>
      </p:sp>
    </p:spTree>
    <p:extLst>
      <p:ext uri="{BB962C8B-B14F-4D97-AF65-F5344CB8AC3E}">
        <p14:creationId xmlns:p14="http://schemas.microsoft.com/office/powerpoint/2010/main" val="369305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goal of the project is to develop a greater skill at reviewing needs, asking questions, engaging with the partner with the goal to leverage changes.  </a:t>
            </a:r>
            <a:endParaRPr lang="en-US"/>
          </a:p>
        </p:txBody>
      </p:sp>
      <p:sp>
        <p:nvSpPr>
          <p:cNvPr id="4" name="Slide Number Placeholder 3"/>
          <p:cNvSpPr>
            <a:spLocks noGrp="1"/>
          </p:cNvSpPr>
          <p:nvPr>
            <p:ph type="sldNum" sz="quarter" idx="5"/>
          </p:nvPr>
        </p:nvSpPr>
        <p:spPr/>
        <p:txBody>
          <a:bodyPr/>
          <a:lstStyle/>
          <a:p>
            <a:fld id="{0AD1FDD5-F113-462A-9B2F-BE061BCBA722}" type="slidenum">
              <a:rPr lang="en-US" smtClean="0"/>
              <a:t>41</a:t>
            </a:fld>
            <a:endParaRPr lang="en-US"/>
          </a:p>
        </p:txBody>
      </p:sp>
    </p:spTree>
    <p:extLst>
      <p:ext uri="{BB962C8B-B14F-4D97-AF65-F5344CB8AC3E}">
        <p14:creationId xmlns:p14="http://schemas.microsoft.com/office/powerpoint/2010/main" val="2358238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Action Learning cycle will allow all of your to make a plan with your community partner, you will then work on that plan and then reflect on what worked and didn't work, learning from this reflection is a critical piece of determining how to modify the plan for continuous improvement.  We hope that you can take some of the leadership attributes you are learning and use them as a reflective tool in the process.</a:t>
            </a:r>
          </a:p>
          <a:p>
            <a:endParaRPr lang="en-US">
              <a:cs typeface="Calibri"/>
            </a:endParaRPr>
          </a:p>
        </p:txBody>
      </p:sp>
      <p:sp>
        <p:nvSpPr>
          <p:cNvPr id="4" name="Slide Number Placeholder 3"/>
          <p:cNvSpPr>
            <a:spLocks noGrp="1"/>
          </p:cNvSpPr>
          <p:nvPr>
            <p:ph type="sldNum" sz="quarter" idx="5"/>
          </p:nvPr>
        </p:nvSpPr>
        <p:spPr/>
        <p:txBody>
          <a:bodyPr/>
          <a:lstStyle/>
          <a:p>
            <a:fld id="{0AD1FDD5-F113-462A-9B2F-BE061BCBA722}" type="slidenum">
              <a:rPr lang="en-US" smtClean="0"/>
              <a:t>42</a:t>
            </a:fld>
            <a:endParaRPr lang="en-US"/>
          </a:p>
        </p:txBody>
      </p:sp>
    </p:spTree>
    <p:extLst>
      <p:ext uri="{BB962C8B-B14F-4D97-AF65-F5344CB8AC3E}">
        <p14:creationId xmlns:p14="http://schemas.microsoft.com/office/powerpoint/2010/main" val="1499577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can just be read/summarized</a:t>
            </a:r>
          </a:p>
        </p:txBody>
      </p:sp>
      <p:sp>
        <p:nvSpPr>
          <p:cNvPr id="4" name="Slide Number Placeholder 3"/>
          <p:cNvSpPr>
            <a:spLocks noGrp="1"/>
          </p:cNvSpPr>
          <p:nvPr>
            <p:ph type="sldNum" sz="quarter" idx="5"/>
          </p:nvPr>
        </p:nvSpPr>
        <p:spPr/>
        <p:txBody>
          <a:bodyPr/>
          <a:lstStyle/>
          <a:p>
            <a:fld id="{023641F8-8D20-42EC-BC79-41B72E91191E}" type="slidenum">
              <a:rPr lang="en-CA" smtClean="0"/>
              <a:t>43</a:t>
            </a:fld>
            <a:endParaRPr lang="en-CA"/>
          </a:p>
        </p:txBody>
      </p:sp>
    </p:spTree>
    <p:extLst>
      <p:ext uri="{BB962C8B-B14F-4D97-AF65-F5344CB8AC3E}">
        <p14:creationId xmlns:p14="http://schemas.microsoft.com/office/powerpoint/2010/main" val="74554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Wellspring Niagara ( a cancer support facility)– support for a financial sustainability plan</a:t>
            </a:r>
          </a:p>
          <a:p>
            <a:r>
              <a:rPr lang="en-US">
                <a:cs typeface="Calibri"/>
              </a:rPr>
              <a:t>Big Brothers Big Sisters (pairing adults with young boys and girls to provide mentorship)– </a:t>
            </a:r>
            <a:r>
              <a:rPr lang="en-US"/>
              <a:t>support for engaging community members/employees to become active volunteers</a:t>
            </a:r>
            <a:endParaRPr lang="en-US">
              <a:cs typeface="Calibri"/>
            </a:endParaRPr>
          </a:p>
          <a:p>
            <a:r>
              <a:rPr lang="en-US">
                <a:cs typeface="Calibri"/>
              </a:rPr>
              <a:t>Positive Living Niagara (a support network for those living with blood borne </a:t>
            </a:r>
            <a:r>
              <a:rPr lang="en-US" err="1">
                <a:cs typeface="Calibri"/>
              </a:rPr>
              <a:t>diseasese</a:t>
            </a:r>
            <a:r>
              <a:rPr lang="en-US">
                <a:cs typeface="Calibri"/>
              </a:rPr>
              <a:t> such as HIV and Hep C) – Support their work in adapting and renewing their Strategic Plan</a:t>
            </a:r>
          </a:p>
          <a:p>
            <a:r>
              <a:rPr lang="en-US">
                <a:cs typeface="Calibri"/>
              </a:rPr>
              <a:t>REACH Niagara – support for planning a community appreciation event</a:t>
            </a:r>
          </a:p>
          <a:p>
            <a:r>
              <a:rPr lang="en-US">
                <a:cs typeface="Calibri"/>
              </a:rPr>
              <a:t>Withdraw Management Services (supportive care for those experiencing withdrawal from alcohol and substances) -client engagement support ideas and funding</a:t>
            </a:r>
          </a:p>
          <a:p>
            <a:endParaRPr lang="en-US">
              <a:cs typeface="Calibri"/>
            </a:endParaRPr>
          </a:p>
          <a:p>
            <a:r>
              <a:rPr lang="en-US">
                <a:cs typeface="Calibri"/>
              </a:rPr>
              <a:t>Passion Project – do you have a particular not for profit or community group you are currently supporting which you wish to have a group assist you with – is there a topic that you wish to explore in greater detail to see how to promote this in Niagara.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D1FDD5-F113-462A-9B2F-BE061BCBA722}" type="slidenum">
              <a:rPr lang="en-US" smtClean="0"/>
              <a:t>44</a:t>
            </a:fld>
            <a:endParaRPr lang="en-US"/>
          </a:p>
        </p:txBody>
      </p:sp>
    </p:spTree>
    <p:extLst>
      <p:ext uri="{BB962C8B-B14F-4D97-AF65-F5344CB8AC3E}">
        <p14:creationId xmlns:p14="http://schemas.microsoft.com/office/powerpoint/2010/main" val="217832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that it is possible that in the short time frame provided your project may not be finished.  It also make take a u turn or shift focus or direction.  As you move through the program, you will learn that many not for profits rely on grants for operating – if a grant isn't renewed then sometimes staff are sidelined into other positions meaning the person you are working alongside is no longer your connections </a:t>
            </a:r>
            <a:endParaRPr lang="en-US"/>
          </a:p>
        </p:txBody>
      </p:sp>
      <p:sp>
        <p:nvSpPr>
          <p:cNvPr id="4" name="Slide Number Placeholder 3"/>
          <p:cNvSpPr>
            <a:spLocks noGrp="1"/>
          </p:cNvSpPr>
          <p:nvPr>
            <p:ph type="sldNum" sz="quarter" idx="5"/>
          </p:nvPr>
        </p:nvSpPr>
        <p:spPr/>
        <p:txBody>
          <a:bodyPr/>
          <a:lstStyle/>
          <a:p>
            <a:fld id="{0AD1FDD5-F113-462A-9B2F-BE061BCBA722}" type="slidenum">
              <a:rPr lang="en-US" smtClean="0"/>
              <a:t>45</a:t>
            </a:fld>
            <a:endParaRPr lang="en-US"/>
          </a:p>
        </p:txBody>
      </p:sp>
    </p:spTree>
    <p:extLst>
      <p:ext uri="{BB962C8B-B14F-4D97-AF65-F5344CB8AC3E}">
        <p14:creationId xmlns:p14="http://schemas.microsoft.com/office/powerpoint/2010/main" val="130068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remember that all projects should get supported by a team – and that you may not all get your first choice in projects.  We also want to ensure that you stretch yourself – test out something completely outside your area of expertise – it is through challenging ourselves that we grow.  </a:t>
            </a:r>
          </a:p>
        </p:txBody>
      </p:sp>
      <p:sp>
        <p:nvSpPr>
          <p:cNvPr id="4" name="Slide Number Placeholder 3"/>
          <p:cNvSpPr>
            <a:spLocks noGrp="1"/>
          </p:cNvSpPr>
          <p:nvPr>
            <p:ph type="sldNum" sz="quarter" idx="5"/>
          </p:nvPr>
        </p:nvSpPr>
        <p:spPr/>
        <p:txBody>
          <a:bodyPr/>
          <a:lstStyle/>
          <a:p>
            <a:fld id="{0AD1FDD5-F113-462A-9B2F-BE061BCBA722}" type="slidenum">
              <a:rPr lang="en-US" smtClean="0"/>
              <a:t>46</a:t>
            </a:fld>
            <a:endParaRPr lang="en-US"/>
          </a:p>
        </p:txBody>
      </p:sp>
    </p:spTree>
    <p:extLst>
      <p:ext uri="{BB962C8B-B14F-4D97-AF65-F5344CB8AC3E}">
        <p14:creationId xmlns:p14="http://schemas.microsoft.com/office/powerpoint/2010/main" val="42201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projects are worked on during your own timeframe – they are above and beyond the scope of our learning days.  We will have some small amounts of time to check in on learning days or to allow you to meet following a learning day to discuss topics.  </a:t>
            </a:r>
          </a:p>
          <a:p>
            <a:endParaRPr lang="en-US">
              <a:cs typeface="Calibri"/>
            </a:endParaRPr>
          </a:p>
          <a:p>
            <a:r>
              <a:rPr lang="en-US">
                <a:cs typeface="Calibri"/>
              </a:rPr>
              <a:t>Final presentations are made on Day 7 – Friday, June 13th</a:t>
            </a:r>
          </a:p>
        </p:txBody>
      </p:sp>
      <p:sp>
        <p:nvSpPr>
          <p:cNvPr id="4" name="Slide Number Placeholder 3"/>
          <p:cNvSpPr>
            <a:spLocks noGrp="1"/>
          </p:cNvSpPr>
          <p:nvPr>
            <p:ph type="sldNum" sz="quarter" idx="5"/>
          </p:nvPr>
        </p:nvSpPr>
        <p:spPr/>
        <p:txBody>
          <a:bodyPr/>
          <a:lstStyle/>
          <a:p>
            <a:fld id="{0AD1FDD5-F113-462A-9B2F-BE061BCBA722}" type="slidenum">
              <a:rPr lang="en-US" smtClean="0"/>
              <a:t>47</a:t>
            </a:fld>
            <a:endParaRPr lang="en-US"/>
          </a:p>
        </p:txBody>
      </p:sp>
    </p:spTree>
    <p:extLst>
      <p:ext uri="{BB962C8B-B14F-4D97-AF65-F5344CB8AC3E}">
        <p14:creationId xmlns:p14="http://schemas.microsoft.com/office/powerpoint/2010/main" val="117157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Ann</a:t>
            </a:r>
          </a:p>
        </p:txBody>
      </p:sp>
      <p:sp>
        <p:nvSpPr>
          <p:cNvPr id="4" name="Slide Number Placeholder 3"/>
          <p:cNvSpPr>
            <a:spLocks noGrp="1"/>
          </p:cNvSpPr>
          <p:nvPr>
            <p:ph type="sldNum" sz="quarter" idx="5"/>
          </p:nvPr>
        </p:nvSpPr>
        <p:spPr/>
        <p:txBody>
          <a:bodyPr/>
          <a:lstStyle/>
          <a:p>
            <a:fld id="{023641F8-8D20-42EC-BC79-41B72E91191E}" type="slidenum">
              <a:rPr lang="en-CA" smtClean="0"/>
              <a:t>17</a:t>
            </a:fld>
            <a:endParaRPr lang="en-CA"/>
          </a:p>
        </p:txBody>
      </p:sp>
    </p:spTree>
    <p:extLst>
      <p:ext uri="{BB962C8B-B14F-4D97-AF65-F5344CB8AC3E}">
        <p14:creationId xmlns:p14="http://schemas.microsoft.com/office/powerpoint/2010/main" val="1876754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20764EF-AA28-4C7F-9C91-65FC482DF595}" type="slidenum">
              <a:rPr lang="en-CA" smtClean="0"/>
              <a:t>48</a:t>
            </a:fld>
            <a:endParaRPr lang="en-CA"/>
          </a:p>
        </p:txBody>
      </p:sp>
    </p:spTree>
    <p:extLst>
      <p:ext uri="{BB962C8B-B14F-4D97-AF65-F5344CB8AC3E}">
        <p14:creationId xmlns:p14="http://schemas.microsoft.com/office/powerpoint/2010/main" val="3884678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We have covered a lot of material today and hopefully you are excited to participate in this learning journey with us.  </a:t>
            </a:r>
            <a:endParaRPr lang="en-US"/>
          </a:p>
          <a:p>
            <a:r>
              <a:rPr lang="en-CA"/>
              <a:t>We consider the CLDP program to be a learning journey about community leadership.   </a:t>
            </a:r>
            <a:endParaRPr lang="en-CA">
              <a:ea typeface="Calibri"/>
              <a:cs typeface="Calibri"/>
            </a:endParaRPr>
          </a:p>
          <a:p>
            <a:endParaRPr lang="en-CA"/>
          </a:p>
          <a:p>
            <a:r>
              <a:rPr lang="en-CA"/>
              <a:t>Take a moment or two to think about all that we have talked about and where you are in your personal leadership journey.   Perhaps think about how community leadership may be the same or different from leadership in your workplace?</a:t>
            </a:r>
            <a:endParaRPr lang="en-CA">
              <a:ea typeface="Calibri"/>
              <a:cs typeface="Calibri"/>
            </a:endParaRPr>
          </a:p>
          <a:p>
            <a:endParaRPr lang="en-CA"/>
          </a:p>
          <a:p>
            <a:r>
              <a:rPr lang="en-CA"/>
              <a:t>Now we are going to give you 10-15 minutes to write  a letter to your self answering the questions on the screen.   We would ask that you sign and seal your letter, place your name on the outside and then bring the envelop up to the front – you will be get this letter back on Day 7</a:t>
            </a:r>
            <a:endParaRPr lang="en-CA">
              <a:ea typeface="Calibri"/>
              <a:cs typeface="Calibri"/>
            </a:endParaRPr>
          </a:p>
          <a:p>
            <a:endParaRPr lang="en-CA">
              <a:ea typeface="Calibri"/>
              <a:cs typeface="Calibri"/>
            </a:endParaRPr>
          </a:p>
          <a:p>
            <a:endParaRPr lang="en-CA">
              <a:ea typeface="Calibri"/>
              <a:cs typeface="Calibri"/>
            </a:endParaRPr>
          </a:p>
        </p:txBody>
      </p:sp>
      <p:sp>
        <p:nvSpPr>
          <p:cNvPr id="4" name="Slide Number Placeholder 3"/>
          <p:cNvSpPr>
            <a:spLocks noGrp="1"/>
          </p:cNvSpPr>
          <p:nvPr>
            <p:ph type="sldNum" sz="quarter" idx="5"/>
          </p:nvPr>
        </p:nvSpPr>
        <p:spPr/>
        <p:txBody>
          <a:bodyPr/>
          <a:lstStyle/>
          <a:p>
            <a:fld id="{023641F8-8D20-42EC-BC79-41B72E91191E}" type="slidenum">
              <a:rPr lang="en-CA" smtClean="0"/>
              <a:t>49</a:t>
            </a:fld>
            <a:endParaRPr lang="en-CA"/>
          </a:p>
        </p:txBody>
      </p:sp>
    </p:spTree>
    <p:extLst>
      <p:ext uri="{BB962C8B-B14F-4D97-AF65-F5344CB8AC3E}">
        <p14:creationId xmlns:p14="http://schemas.microsoft.com/office/powerpoint/2010/main" val="3205396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59: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a:buSzPts val="1100"/>
            </a:pPr>
            <a:r>
              <a:rPr lang="en"/>
              <a:t> This page should be in the portfolio – as they write their letter to self and then moving forward as they write reflections throughout the program these are some habits that are good to keep in mind.   Remember that growing as a leader requires that you reflect on your own practice in an authentic and honest fashion.  </a:t>
            </a:r>
            <a:endParaRPr lang="en">
              <a:ea typeface="Calibri"/>
              <a:cs typeface="Calibri"/>
            </a:endParaRPr>
          </a:p>
          <a:p>
            <a:pPr>
              <a:buSzPts val="1100"/>
            </a:pPr>
            <a:endParaRPr lang="en">
              <a:ea typeface="Calibri"/>
              <a:cs typeface="Calibri"/>
            </a:endParaRPr>
          </a:p>
          <a:p>
            <a:pPr>
              <a:buSzPts val="1100"/>
            </a:pPr>
            <a:endParaRPr lang="en">
              <a:ea typeface="Calibri"/>
              <a:cs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aspects of our program is a review of you own approach to leading and working collaboratively with others.  While there are many personality assessments out there we have you do two for the first day of learning.  One is based on The Leadership Challenge by Kouzes and Posner – the other is based on a personality assessment called </a:t>
            </a:r>
            <a:r>
              <a:rPr lang="en-US" err="1">
                <a:cs typeface="Calibri"/>
              </a:rPr>
              <a:t>Tetramaps</a:t>
            </a:r>
            <a:r>
              <a:rPr lang="en-US">
                <a:cs typeface="Calibri"/>
              </a:rPr>
              <a:t> which we hope you have not yet encountered.  You should have a copy of the LPI in your portfolio and we would like you to take some time to complete this now.  </a:t>
            </a:r>
          </a:p>
        </p:txBody>
      </p:sp>
      <p:sp>
        <p:nvSpPr>
          <p:cNvPr id="4" name="Slide Number Placeholder 3"/>
          <p:cNvSpPr>
            <a:spLocks noGrp="1"/>
          </p:cNvSpPr>
          <p:nvPr>
            <p:ph type="sldNum" sz="quarter" idx="5"/>
          </p:nvPr>
        </p:nvSpPr>
        <p:spPr/>
        <p:txBody>
          <a:bodyPr/>
          <a:lstStyle/>
          <a:p>
            <a:fld id="{023641F8-8D20-42EC-BC79-41B72E91191E}" type="slidenum">
              <a:rPr lang="en-CA" smtClean="0"/>
              <a:t>51</a:t>
            </a:fld>
            <a:endParaRPr lang="en-CA"/>
          </a:p>
        </p:txBody>
      </p:sp>
    </p:spTree>
    <p:extLst>
      <p:ext uri="{BB962C8B-B14F-4D97-AF65-F5344CB8AC3E}">
        <p14:creationId xmlns:p14="http://schemas.microsoft.com/office/powerpoint/2010/main" val="409765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Ann</a:t>
            </a:r>
          </a:p>
        </p:txBody>
      </p:sp>
      <p:sp>
        <p:nvSpPr>
          <p:cNvPr id="4" name="Slide Number Placeholder 3"/>
          <p:cNvSpPr>
            <a:spLocks noGrp="1"/>
          </p:cNvSpPr>
          <p:nvPr>
            <p:ph type="sldNum" sz="quarter" idx="5"/>
          </p:nvPr>
        </p:nvSpPr>
        <p:spPr/>
        <p:txBody>
          <a:bodyPr/>
          <a:lstStyle/>
          <a:p>
            <a:fld id="{023641F8-8D20-42EC-BC79-41B72E91191E}" type="slidenum">
              <a:rPr lang="en-CA" smtClean="0"/>
              <a:t>18</a:t>
            </a:fld>
            <a:endParaRPr lang="en-CA"/>
          </a:p>
        </p:txBody>
      </p:sp>
    </p:spTree>
    <p:extLst>
      <p:ext uri="{BB962C8B-B14F-4D97-AF65-F5344CB8AC3E}">
        <p14:creationId xmlns:p14="http://schemas.microsoft.com/office/powerpoint/2010/main" val="429160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13: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r>
              <a:rPr lang="en-US">
                <a:solidFill>
                  <a:srgbClr val="3F3F3F"/>
                </a:solidFill>
                <a:latin typeface="Overlock"/>
                <a:sym typeface="Overlock"/>
              </a:rPr>
              <a:t>Katie to review these next slides</a:t>
            </a:r>
            <a:endParaRPr lang="en-US"/>
          </a:p>
          <a:p>
            <a:pPr>
              <a:buSzPts val="1100"/>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Ann to review the Strat Plan and process</a:t>
            </a:r>
          </a:p>
        </p:txBody>
      </p:sp>
      <p:sp>
        <p:nvSpPr>
          <p:cNvPr id="4" name="Slide Number Placeholder 3"/>
          <p:cNvSpPr>
            <a:spLocks noGrp="1"/>
          </p:cNvSpPr>
          <p:nvPr>
            <p:ph type="sldNum" sz="quarter" idx="5"/>
          </p:nvPr>
        </p:nvSpPr>
        <p:spPr/>
        <p:txBody>
          <a:bodyPr/>
          <a:lstStyle/>
          <a:p>
            <a:fld id="{023641F8-8D20-42EC-BC79-41B72E91191E}" type="slidenum">
              <a:rPr lang="en-CA" smtClean="0"/>
              <a:t>24</a:t>
            </a:fld>
            <a:endParaRPr lang="en-CA"/>
          </a:p>
        </p:txBody>
      </p:sp>
    </p:spTree>
    <p:extLst>
      <p:ext uri="{BB962C8B-B14F-4D97-AF65-F5344CB8AC3E}">
        <p14:creationId xmlns:p14="http://schemas.microsoft.com/office/powerpoint/2010/main" val="394829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We heard from the community that the program was valued and needed within Niagara. The post-pandemic world needed strong community voices, and continuing with our core programing would support those voices. The on-going challenge of program access needed to be addressed (financial, acceptance, and time barriers).</a:t>
            </a:r>
          </a:p>
          <a:p>
            <a:endParaRPr lang="en-US"/>
          </a:p>
          <a:p>
            <a:r>
              <a:rPr lang="en-US"/>
              <a:t>2. The program began in 2007 as a community leadership program. Over the years it evolved to a Leadership program that took a civic engagement approach. As with many shifts this one was subtle and driven by a desire to attract participants. What it led to is a loss in focus and direction, that found the program competing with other leadership development program and internal organizational training opportunities.</a:t>
            </a:r>
          </a:p>
          <a:p>
            <a:r>
              <a:rPr lang="en-US"/>
              <a:t>-Although the program has always and still provides a great place for individuals to develop their leadership skills, we see the main purpose as the development of community leaders.</a:t>
            </a:r>
          </a:p>
          <a:p>
            <a:endParaRPr lang="en-US"/>
          </a:p>
          <a:p>
            <a:r>
              <a:rPr lang="en-US"/>
              <a:t>3. As we learned through the pandemic nothing about the delivery of our program and the focus of our organization would be ever be “business as usual” again! There would be a need to re-imagine  not only how we delivered the program but all aspects LN. </a:t>
            </a:r>
          </a:p>
          <a:p>
            <a:endParaRPr lang="en-US"/>
          </a:p>
          <a:p>
            <a:r>
              <a:rPr lang="en-US"/>
              <a:t>It was these three findings that drove the development and focus of our new strategic plan.</a:t>
            </a:r>
          </a:p>
          <a:p>
            <a:endParaRPr lang="en-CA"/>
          </a:p>
        </p:txBody>
      </p:sp>
      <p:sp>
        <p:nvSpPr>
          <p:cNvPr id="4" name="Slide Number Placeholder 3"/>
          <p:cNvSpPr>
            <a:spLocks noGrp="1"/>
          </p:cNvSpPr>
          <p:nvPr>
            <p:ph type="sldNum" sz="quarter" idx="5"/>
          </p:nvPr>
        </p:nvSpPr>
        <p:spPr/>
        <p:txBody>
          <a:bodyPr/>
          <a:lstStyle/>
          <a:p>
            <a:fld id="{5170A596-7141-45E9-836C-E467146705EF}" type="slidenum">
              <a:rPr lang="en-US" smtClean="0"/>
              <a:t>25</a:t>
            </a:fld>
            <a:endParaRPr lang="en-US"/>
          </a:p>
        </p:txBody>
      </p:sp>
    </p:spTree>
    <p:extLst>
      <p:ext uri="{BB962C8B-B14F-4D97-AF65-F5344CB8AC3E}">
        <p14:creationId xmlns:p14="http://schemas.microsoft.com/office/powerpoint/2010/main" val="2596219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POSITIONING</a:t>
            </a:r>
            <a:r>
              <a:rPr lang="en-US"/>
              <a:t>: Relationships are central to our collective community approach. Partnering with like-minded organizations that we can collaborate with and learn from will be our focus. We see community-minded organizations and their leaders as a key source of our present and future success. Aligning visions, missions, and values will create an environment that is beneficial to the success of all partners.</a:t>
            </a:r>
          </a:p>
          <a:p>
            <a:endParaRPr lang="en-US"/>
          </a:p>
          <a:p>
            <a:r>
              <a:rPr lang="en-US" b="1"/>
              <a:t>POSSIBILITIES: </a:t>
            </a:r>
            <a:r>
              <a:rPr lang="en-US" b="0"/>
              <a:t>Knowing that our sustainability will be predicated on creating greater access to individuals, there will be a need to shift from our present registration driven approach to funding. We will strive to diversify our funding sources through sponsorship, and registration support that will ensure that the cost of the program is not a barrier to participation. As well we will seek out other opportunities to utilize our expertise in the development of additional revenue streams.</a:t>
            </a:r>
          </a:p>
          <a:p>
            <a:endParaRPr lang="en-US"/>
          </a:p>
          <a:p>
            <a:r>
              <a:rPr lang="en-US" b="1"/>
              <a:t>PROGRAMMING:</a:t>
            </a:r>
            <a:r>
              <a:rPr lang="en-US"/>
              <a:t> Community leadership and the needs of our participants are ever-evolving. We will continue to review and enhance what we deliver in an effort to meet these needs. As well we will look to new topics and opportunities to deliver more in-depth content on complex issues through supplemental learning opportunities. We will continue to innovate not only on what we deliver but how we do it. Building off of what we have learned over the past three years, we will continue to investigate ways to deliver our core program that supports the busy lives of our participants, while looking at alternative deliveries that will allow for different levels of time commitment from those wishing to participate.</a:t>
            </a:r>
          </a:p>
          <a:p>
            <a:endParaRPr lang="en-US"/>
          </a:p>
          <a:p>
            <a:r>
              <a:rPr lang="en-US" b="1"/>
              <a:t>PEOPLE: </a:t>
            </a:r>
            <a:r>
              <a:rPr lang="en-US"/>
              <a:t>In a society and region that is becoming increasing diverse it will be important to be an organization that embracing the uniqueness's of our community in what we deliver, how we deliver it, and who is delivering. Access the program that support and represents the growing diversity in Niagara, and diversity of thoughts and views within our Board and Committees will be central to our efforts in this plan. Engaging not only our community partners, but also our over 700 alumni will be central to our future success. </a:t>
            </a:r>
          </a:p>
          <a:p>
            <a:endParaRPr lang="en-CA"/>
          </a:p>
        </p:txBody>
      </p:sp>
      <p:sp>
        <p:nvSpPr>
          <p:cNvPr id="4" name="Slide Number Placeholder 3"/>
          <p:cNvSpPr>
            <a:spLocks noGrp="1"/>
          </p:cNvSpPr>
          <p:nvPr>
            <p:ph type="sldNum" sz="quarter" idx="5"/>
          </p:nvPr>
        </p:nvSpPr>
        <p:spPr/>
        <p:txBody>
          <a:bodyPr/>
          <a:lstStyle/>
          <a:p>
            <a:fld id="{5170A596-7141-45E9-836C-E467146705EF}" type="slidenum">
              <a:rPr lang="en-US" smtClean="0"/>
              <a:t>26</a:t>
            </a:fld>
            <a:endParaRPr lang="en-US"/>
          </a:p>
        </p:txBody>
      </p:sp>
    </p:spTree>
    <p:extLst>
      <p:ext uri="{BB962C8B-B14F-4D97-AF65-F5344CB8AC3E}">
        <p14:creationId xmlns:p14="http://schemas.microsoft.com/office/powerpoint/2010/main" val="3685374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these aspirations at the centre to what we will do other the next five years, we look for the best way to express that to Niagara. This led us to the development of the following commitment statement:</a:t>
            </a:r>
          </a:p>
          <a:p>
            <a:pPr algn="l"/>
            <a:endParaRPr lang="en-US" sz="1900">
              <a:latin typeface="AcuminProCond-Medium"/>
            </a:endParaRPr>
          </a:p>
          <a:p>
            <a:pPr algn="l"/>
            <a:r>
              <a:rPr lang="en-US" sz="2100" b="1">
                <a:latin typeface="AcuminProCond-Medium"/>
              </a:rPr>
              <a:t>We commit to empowering our participants to become advocates</a:t>
            </a:r>
          </a:p>
          <a:p>
            <a:pPr algn="l"/>
            <a:r>
              <a:rPr lang="en-US" sz="2100" b="1">
                <a:latin typeface="AcuminProCond-Medium"/>
              </a:rPr>
              <a:t>for a positive change in our community, by encouraging them to</a:t>
            </a:r>
          </a:p>
          <a:p>
            <a:pPr algn="l"/>
            <a:r>
              <a:rPr lang="en-US" sz="2100" b="1">
                <a:latin typeface="AcuminProCond-Medium"/>
              </a:rPr>
              <a:t>engage in service projects, volunteer work, leadership opportunities,</a:t>
            </a:r>
          </a:p>
          <a:p>
            <a:pPr algn="l"/>
            <a:r>
              <a:rPr lang="en-US" sz="2100" b="1">
                <a:latin typeface="AcuminProCond-Medium"/>
              </a:rPr>
              <a:t>and other activities that aid in creating a stronger Niagara.</a:t>
            </a:r>
          </a:p>
          <a:p>
            <a:pPr algn="l"/>
            <a:endParaRPr lang="en-US" sz="2100" b="1">
              <a:latin typeface="AcuminProCond-Medium"/>
            </a:endParaRPr>
          </a:p>
          <a:p>
            <a:pPr algn="l"/>
            <a:r>
              <a:rPr lang="en-US" sz="2100">
                <a:latin typeface="AcuminProCond-Medium"/>
              </a:rPr>
              <a:t>Thank you, and I would be happy to hear your thoughts and feedback!</a:t>
            </a:r>
            <a:endParaRPr lang="en-CA" sz="2100"/>
          </a:p>
        </p:txBody>
      </p:sp>
      <p:sp>
        <p:nvSpPr>
          <p:cNvPr id="4" name="Slide Number Placeholder 3"/>
          <p:cNvSpPr>
            <a:spLocks noGrp="1"/>
          </p:cNvSpPr>
          <p:nvPr>
            <p:ph type="sldNum" sz="quarter" idx="5"/>
          </p:nvPr>
        </p:nvSpPr>
        <p:spPr/>
        <p:txBody>
          <a:bodyPr/>
          <a:lstStyle/>
          <a:p>
            <a:fld id="{5170A596-7141-45E9-836C-E467146705EF}" type="slidenum">
              <a:rPr lang="en-US" smtClean="0"/>
              <a:t>27</a:t>
            </a:fld>
            <a:endParaRPr lang="en-US"/>
          </a:p>
        </p:txBody>
      </p:sp>
    </p:spTree>
    <p:extLst>
      <p:ext uri="{BB962C8B-B14F-4D97-AF65-F5344CB8AC3E}">
        <p14:creationId xmlns:p14="http://schemas.microsoft.com/office/powerpoint/2010/main" val="138424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84D6-F3BA-2CE7-F0DF-6CDBED098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6366891-D69D-6B4B-B2EB-4319F5A98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8F6E25A-585D-C39F-0533-6F511980F173}"/>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5" name="Footer Placeholder 4">
            <a:extLst>
              <a:ext uri="{FF2B5EF4-FFF2-40B4-BE49-F238E27FC236}">
                <a16:creationId xmlns:a16="http://schemas.microsoft.com/office/drawing/2014/main" id="{D78A9B69-0F77-0455-1836-F09A9ED09C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DEF890-B651-1EEC-B2AC-7D6E2E454E31}"/>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1710564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B264-C91C-CC8C-27F8-9D689160B6C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96EBC4C-60CE-9B4A-1DE6-5010A63D85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A8856B8-F746-FB3D-9C29-C6755780CADF}"/>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5" name="Footer Placeholder 4">
            <a:extLst>
              <a:ext uri="{FF2B5EF4-FFF2-40B4-BE49-F238E27FC236}">
                <a16:creationId xmlns:a16="http://schemas.microsoft.com/office/drawing/2014/main" id="{8E1005AC-CD40-464F-CD63-DC0432ED11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1DF99-844B-FB9B-21BD-86EEDAD2304F}"/>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44040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4EACA2-2F15-28BD-2E0C-63B82E9CD2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8CD3097-5F1E-DABC-44D1-CDE58A8C0E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3A91CE-516C-A314-717A-BFE2811F2E5A}"/>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5" name="Footer Placeholder 4">
            <a:extLst>
              <a:ext uri="{FF2B5EF4-FFF2-40B4-BE49-F238E27FC236}">
                <a16:creationId xmlns:a16="http://schemas.microsoft.com/office/drawing/2014/main" id="{0583975B-0798-47D4-58B2-8A5EADB1795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A333B1-1C1F-B1ED-51A5-323D1FB50895}"/>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399690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4F4F4"/>
        </a:solidFill>
        <a:effectLst/>
      </p:bgPr>
    </p:bg>
    <p:spTree>
      <p:nvGrpSpPr>
        <p:cNvPr id="1" name="Shape 36"/>
        <p:cNvGrpSpPr/>
        <p:nvPr/>
      </p:nvGrpSpPr>
      <p:grpSpPr>
        <a:xfrm>
          <a:off x="0" y="0"/>
          <a:ext cx="0" cy="0"/>
          <a:chOff x="0" y="0"/>
          <a:chExt cx="0" cy="0"/>
        </a:xfrm>
      </p:grpSpPr>
      <p:sp>
        <p:nvSpPr>
          <p:cNvPr id="37" name="Google Shape;37;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8" name="Google Shape;38;p43"/>
          <p:cNvPicPr preferRelativeResize="0"/>
          <p:nvPr/>
        </p:nvPicPr>
        <p:blipFill rotWithShape="1">
          <a:blip r:embed="rId2">
            <a:alphaModFix/>
          </a:blip>
          <a:srcRect/>
          <a:stretch/>
        </p:blipFill>
        <p:spPr>
          <a:xfrm>
            <a:off x="415599" y="281946"/>
            <a:ext cx="1621600" cy="456867"/>
          </a:xfrm>
          <a:prstGeom prst="rect">
            <a:avLst/>
          </a:prstGeom>
          <a:noFill/>
          <a:ln>
            <a:noFill/>
          </a:ln>
        </p:spPr>
      </p:pic>
      <p:sp>
        <p:nvSpPr>
          <p:cNvPr id="39" name="Google Shape;39;p43"/>
          <p:cNvSpPr/>
          <p:nvPr/>
        </p:nvSpPr>
        <p:spPr>
          <a:xfrm>
            <a:off x="11277479" y="281980"/>
            <a:ext cx="456800" cy="456800"/>
          </a:xfrm>
          <a:prstGeom prst="plus">
            <a:avLst>
              <a:gd name="adj" fmla="val 39679"/>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40" name="Google Shape;40;p43"/>
          <p:cNvSpPr/>
          <p:nvPr/>
        </p:nvSpPr>
        <p:spPr>
          <a:xfrm>
            <a:off x="6868635" y="5960400"/>
            <a:ext cx="4865600" cy="897600"/>
          </a:xfrm>
          <a:prstGeom prst="rect">
            <a:avLst/>
          </a:prstGeom>
          <a:solidFill>
            <a:srgbClr val="005A9B"/>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41" name="Google Shape;41;p43"/>
          <p:cNvSpPr/>
          <p:nvPr/>
        </p:nvSpPr>
        <p:spPr>
          <a:xfrm>
            <a:off x="0" y="5960067"/>
            <a:ext cx="6868400" cy="897600"/>
          </a:xfrm>
          <a:prstGeom prst="rect">
            <a:avLst/>
          </a:prstGeom>
          <a:solidFill>
            <a:srgbClr val="9B000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5290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4F4F4"/>
        </a:solidFill>
        <a:effectLst/>
      </p:bgPr>
    </p:bg>
    <p:spTree>
      <p:nvGrpSpPr>
        <p:cNvPr id="1" name="Shape 24"/>
        <p:cNvGrpSpPr/>
        <p:nvPr/>
      </p:nvGrpSpPr>
      <p:grpSpPr>
        <a:xfrm>
          <a:off x="0" y="0"/>
          <a:ext cx="0" cy="0"/>
          <a:chOff x="0" y="0"/>
          <a:chExt cx="0" cy="0"/>
        </a:xfrm>
      </p:grpSpPr>
      <p:sp>
        <p:nvSpPr>
          <p:cNvPr id="25" name="Google Shape;25;p41"/>
          <p:cNvSpPr/>
          <p:nvPr/>
        </p:nvSpPr>
        <p:spPr>
          <a:xfrm>
            <a:off x="0" y="1233900"/>
            <a:ext cx="648800" cy="2042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 name="Google Shape;2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27" name="Google Shape;27;p41"/>
          <p:cNvSpPr/>
          <p:nvPr/>
        </p:nvSpPr>
        <p:spPr>
          <a:xfrm rot="10800000" flipH="1">
            <a:off x="574467" y="1233933"/>
            <a:ext cx="5808800" cy="2042800"/>
          </a:xfrm>
          <a:prstGeom prst="round1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41"/>
          <p:cNvSpPr/>
          <p:nvPr/>
        </p:nvSpPr>
        <p:spPr>
          <a:xfrm>
            <a:off x="11514785" y="6141427"/>
            <a:ext cx="677200" cy="677200"/>
          </a:xfrm>
          <a:prstGeom prst="plus">
            <a:avLst>
              <a:gd name="adj" fmla="val 39679"/>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pic>
        <p:nvPicPr>
          <p:cNvPr id="29" name="Google Shape;29;p41"/>
          <p:cNvPicPr preferRelativeResize="0"/>
          <p:nvPr/>
        </p:nvPicPr>
        <p:blipFill rotWithShape="1">
          <a:blip r:embed="rId2">
            <a:alphaModFix/>
          </a:blip>
          <a:srcRect/>
          <a:stretch/>
        </p:blipFill>
        <p:spPr>
          <a:xfrm>
            <a:off x="415599" y="281946"/>
            <a:ext cx="1621600" cy="456867"/>
          </a:xfrm>
          <a:prstGeom prst="rect">
            <a:avLst/>
          </a:prstGeom>
          <a:noFill/>
          <a:ln>
            <a:noFill/>
          </a:ln>
        </p:spPr>
      </p:pic>
      <p:sp>
        <p:nvSpPr>
          <p:cNvPr id="30" name="Google Shape;30;p41"/>
          <p:cNvSpPr/>
          <p:nvPr/>
        </p:nvSpPr>
        <p:spPr>
          <a:xfrm>
            <a:off x="11277479" y="281980"/>
            <a:ext cx="456800" cy="456800"/>
          </a:xfrm>
          <a:prstGeom prst="plus">
            <a:avLst>
              <a:gd name="adj" fmla="val 39679"/>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69460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F4F4F4"/>
        </a:solidFill>
        <a:effectLst/>
      </p:bgPr>
    </p:bg>
    <p:spTree>
      <p:nvGrpSpPr>
        <p:cNvPr id="1" name="Shape 14"/>
        <p:cNvGrpSpPr/>
        <p:nvPr/>
      </p:nvGrpSpPr>
      <p:grpSpPr>
        <a:xfrm>
          <a:off x="0" y="0"/>
          <a:ext cx="0" cy="0"/>
          <a:chOff x="0" y="0"/>
          <a:chExt cx="0" cy="0"/>
        </a:xfrm>
      </p:grpSpPr>
      <p:sp>
        <p:nvSpPr>
          <p:cNvPr id="15" name="Google Shape;15;p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6" name="Google Shape;16;p61"/>
          <p:cNvPicPr preferRelativeResize="0"/>
          <p:nvPr/>
        </p:nvPicPr>
        <p:blipFill rotWithShape="1">
          <a:blip r:embed="rId2">
            <a:alphaModFix/>
          </a:blip>
          <a:srcRect/>
          <a:stretch/>
        </p:blipFill>
        <p:spPr>
          <a:xfrm>
            <a:off x="415599" y="281946"/>
            <a:ext cx="1621600" cy="456867"/>
          </a:xfrm>
          <a:prstGeom prst="rect">
            <a:avLst/>
          </a:prstGeom>
          <a:noFill/>
          <a:ln>
            <a:noFill/>
          </a:ln>
        </p:spPr>
      </p:pic>
      <p:sp>
        <p:nvSpPr>
          <p:cNvPr id="17" name="Google Shape;17;p61"/>
          <p:cNvSpPr/>
          <p:nvPr/>
        </p:nvSpPr>
        <p:spPr>
          <a:xfrm>
            <a:off x="11277479" y="281980"/>
            <a:ext cx="456800" cy="456800"/>
          </a:xfrm>
          <a:prstGeom prst="plus">
            <a:avLst>
              <a:gd name="adj" fmla="val 39679"/>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34231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4F4F4"/>
        </a:solidFill>
        <a:effectLst/>
      </p:bgPr>
    </p:bg>
    <p:spTree>
      <p:nvGrpSpPr>
        <p:cNvPr id="1" name="Shape 9"/>
        <p:cNvGrpSpPr/>
        <p:nvPr/>
      </p:nvGrpSpPr>
      <p:grpSpPr>
        <a:xfrm>
          <a:off x="0" y="0"/>
          <a:ext cx="0" cy="0"/>
          <a:chOff x="0" y="0"/>
          <a:chExt cx="0" cy="0"/>
        </a:xfrm>
      </p:grpSpPr>
      <p:sp>
        <p:nvSpPr>
          <p:cNvPr id="10" name="Google Shape;10;p38"/>
          <p:cNvSpPr>
            <a:spLocks noGrp="1"/>
          </p:cNvSpPr>
          <p:nvPr>
            <p:ph type="pic" idx="2"/>
          </p:nvPr>
        </p:nvSpPr>
        <p:spPr>
          <a:xfrm>
            <a:off x="-10633" y="968133"/>
            <a:ext cx="12192000" cy="5890000"/>
          </a:xfrm>
          <a:prstGeom prst="rect">
            <a:avLst/>
          </a:prstGeom>
          <a:noFill/>
          <a:ln>
            <a:noFill/>
          </a:ln>
        </p:spPr>
      </p:sp>
      <p:sp>
        <p:nvSpPr>
          <p:cNvPr id="11" name="Google Shape;11;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2" name="Google Shape;12;p38"/>
          <p:cNvPicPr preferRelativeResize="0"/>
          <p:nvPr/>
        </p:nvPicPr>
        <p:blipFill rotWithShape="1">
          <a:blip r:embed="rId2">
            <a:alphaModFix/>
          </a:blip>
          <a:srcRect/>
          <a:stretch/>
        </p:blipFill>
        <p:spPr>
          <a:xfrm>
            <a:off x="415599" y="281946"/>
            <a:ext cx="1621600" cy="456867"/>
          </a:xfrm>
          <a:prstGeom prst="rect">
            <a:avLst/>
          </a:prstGeom>
          <a:noFill/>
          <a:ln>
            <a:noFill/>
          </a:ln>
        </p:spPr>
      </p:pic>
      <p:sp>
        <p:nvSpPr>
          <p:cNvPr id="13" name="Google Shape;13;p38"/>
          <p:cNvSpPr/>
          <p:nvPr/>
        </p:nvSpPr>
        <p:spPr>
          <a:xfrm>
            <a:off x="11277479" y="281980"/>
            <a:ext cx="456800" cy="456800"/>
          </a:xfrm>
          <a:prstGeom prst="plus">
            <a:avLst>
              <a:gd name="adj" fmla="val 39679"/>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7096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8BB7-7327-7EAE-5AB0-3D8D1D78B2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DDD82BC-B0F2-F045-3DCA-3733127B33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F1F713D-2868-BE6B-E6BA-FC95E6DD664C}"/>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5" name="Footer Placeholder 4">
            <a:extLst>
              <a:ext uri="{FF2B5EF4-FFF2-40B4-BE49-F238E27FC236}">
                <a16:creationId xmlns:a16="http://schemas.microsoft.com/office/drawing/2014/main" id="{5909A63C-8ADF-C585-626F-F5A9322EEF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92523BB-934C-A8E1-5F41-C0071176E848}"/>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291138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581B-83F7-82F5-7749-75A92116C9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C6F56FE-1D61-72A0-2555-E91C6D6FE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F84BB-7716-D49C-AA5E-8FFEA8BCF5E8}"/>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5" name="Footer Placeholder 4">
            <a:extLst>
              <a:ext uri="{FF2B5EF4-FFF2-40B4-BE49-F238E27FC236}">
                <a16:creationId xmlns:a16="http://schemas.microsoft.com/office/drawing/2014/main" id="{BF52AED9-4940-D05F-4152-A5D2138101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740BC31-7DA3-9E57-E84E-B739EC0C58A2}"/>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3738649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D756-56F7-F2DC-0004-16AB01B979B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2DCBDE1-4FB9-E958-D637-1B2DA1DD83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3CB70DA-2657-3768-026F-B2CDA5A316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1BC5552-7E17-DB93-B87B-7AD34A89A69D}"/>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6" name="Footer Placeholder 5">
            <a:extLst>
              <a:ext uri="{FF2B5EF4-FFF2-40B4-BE49-F238E27FC236}">
                <a16:creationId xmlns:a16="http://schemas.microsoft.com/office/drawing/2014/main" id="{946FF40E-5F5E-2349-54E9-19EF4E111DB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74D090A-8E61-3A5E-3845-7D435F19D70A}"/>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334110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C578-9019-2660-ACBA-1D597CBB4D9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767DFE6-DA99-F382-B393-4BB0632B8B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F2910-DCA1-6F9B-E9FD-1776C78ED1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ECB42EC-19F3-6899-431C-5EC96ED06C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B37F46-EB18-6040-3A2B-19832A60B1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0B0F4B7-2B31-7A6C-2C23-C806B6DC25A7}"/>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8" name="Footer Placeholder 7">
            <a:extLst>
              <a:ext uri="{FF2B5EF4-FFF2-40B4-BE49-F238E27FC236}">
                <a16:creationId xmlns:a16="http://schemas.microsoft.com/office/drawing/2014/main" id="{B2455468-0142-4D9C-CD6E-CDD251D6BD9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F344272-C4FA-8522-F870-BC4DA0AEF835}"/>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320722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4180-6851-6447-5514-D3C2C367FB9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2B03C55-92B8-414C-1C03-739734319647}"/>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4" name="Footer Placeholder 3">
            <a:extLst>
              <a:ext uri="{FF2B5EF4-FFF2-40B4-BE49-F238E27FC236}">
                <a16:creationId xmlns:a16="http://schemas.microsoft.com/office/drawing/2014/main" id="{DFBD2E7B-0587-F956-864A-3773998FF3A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2A36E1F-6F78-35DC-36E5-C667A764E4BA}"/>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96478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2015C8-D1DD-50B9-307A-E9281B268DCB}"/>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3" name="Footer Placeholder 2">
            <a:extLst>
              <a:ext uri="{FF2B5EF4-FFF2-40B4-BE49-F238E27FC236}">
                <a16:creationId xmlns:a16="http://schemas.microsoft.com/office/drawing/2014/main" id="{F22A8150-6ACB-F398-F220-A4206FA7418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3669244-9D05-0D49-3B50-0B3B34B8D80E}"/>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418808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1721-7896-68BF-5D81-393B1A2F6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A9F0A72-C12B-EC3A-EC81-1B8F18B063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8028D93-3817-5FED-BF50-4BFD49B55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9ED10-A51D-3292-D382-E9087223684A}"/>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6" name="Footer Placeholder 5">
            <a:extLst>
              <a:ext uri="{FF2B5EF4-FFF2-40B4-BE49-F238E27FC236}">
                <a16:creationId xmlns:a16="http://schemas.microsoft.com/office/drawing/2014/main" id="{C452FF26-B384-2513-1952-B918628AD6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E8D7D00-0749-0C03-10E5-0372E251B25A}"/>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408096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A9B5-BE95-5332-1BE3-C24B801DDE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BF35974-10B7-CE2A-7DDE-963E01531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A7B6A7A-8742-7D51-FF40-46B5B65B2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4EAA0-1F7C-7A8C-FC1B-A86CAE682CCD}"/>
              </a:ext>
            </a:extLst>
          </p:cNvPr>
          <p:cNvSpPr>
            <a:spLocks noGrp="1"/>
          </p:cNvSpPr>
          <p:nvPr>
            <p:ph type="dt" sz="half" idx="10"/>
          </p:nvPr>
        </p:nvSpPr>
        <p:spPr/>
        <p:txBody>
          <a:bodyPr/>
          <a:lstStyle/>
          <a:p>
            <a:fld id="{1C00969E-3FC4-4A3A-8C3A-F79D7A3A34BF}" type="datetimeFigureOut">
              <a:rPr lang="en-CA" smtClean="0"/>
              <a:t>2024-11-08</a:t>
            </a:fld>
            <a:endParaRPr lang="en-CA"/>
          </a:p>
        </p:txBody>
      </p:sp>
      <p:sp>
        <p:nvSpPr>
          <p:cNvPr id="6" name="Footer Placeholder 5">
            <a:extLst>
              <a:ext uri="{FF2B5EF4-FFF2-40B4-BE49-F238E27FC236}">
                <a16:creationId xmlns:a16="http://schemas.microsoft.com/office/drawing/2014/main" id="{7A8E1C34-CEBE-473C-3215-22C4F7A1874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1D949B7-05F8-BF0A-0531-00E1078400EE}"/>
              </a:ext>
            </a:extLst>
          </p:cNvPr>
          <p:cNvSpPr>
            <a:spLocks noGrp="1"/>
          </p:cNvSpPr>
          <p:nvPr>
            <p:ph type="sldNum" sz="quarter" idx="12"/>
          </p:nvPr>
        </p:nvSpPr>
        <p:spPr/>
        <p:txBody>
          <a:bodyPr/>
          <a:lstStyle/>
          <a:p>
            <a:fld id="{62F7E74A-807C-4191-83B4-DB207DD3070A}" type="slidenum">
              <a:rPr lang="en-CA" smtClean="0"/>
              <a:t>‹#›</a:t>
            </a:fld>
            <a:endParaRPr lang="en-CA"/>
          </a:p>
        </p:txBody>
      </p:sp>
    </p:spTree>
    <p:extLst>
      <p:ext uri="{BB962C8B-B14F-4D97-AF65-F5344CB8AC3E}">
        <p14:creationId xmlns:p14="http://schemas.microsoft.com/office/powerpoint/2010/main" val="226356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D4AFD-BC0E-ECBB-39F3-0D0008503C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F77F7F4-FFB2-6D43-072A-94EBF6B11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CDBB470-D99D-8236-D7AD-E32333C2A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0969E-3FC4-4A3A-8C3A-F79D7A3A34BF}" type="datetimeFigureOut">
              <a:rPr lang="en-CA" smtClean="0"/>
              <a:t>2024-11-08</a:t>
            </a:fld>
            <a:endParaRPr lang="en-CA"/>
          </a:p>
        </p:txBody>
      </p:sp>
      <p:sp>
        <p:nvSpPr>
          <p:cNvPr id="5" name="Footer Placeholder 4">
            <a:extLst>
              <a:ext uri="{FF2B5EF4-FFF2-40B4-BE49-F238E27FC236}">
                <a16:creationId xmlns:a16="http://schemas.microsoft.com/office/drawing/2014/main" id="{495E24C8-A15A-E5CD-3910-08CC67AAB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2990A19-0447-984B-8FFF-74DF69401C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7E74A-807C-4191-83B4-DB207DD3070A}" type="slidenum">
              <a:rPr lang="en-CA" smtClean="0"/>
              <a:t>‹#›</a:t>
            </a:fld>
            <a:endParaRPr lang="en-CA"/>
          </a:p>
        </p:txBody>
      </p:sp>
    </p:spTree>
    <p:extLst>
      <p:ext uri="{BB962C8B-B14F-4D97-AF65-F5344CB8AC3E}">
        <p14:creationId xmlns:p14="http://schemas.microsoft.com/office/powerpoint/2010/main" val="2843205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3.png"/><Relationship Id="rId12"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7.png"/><Relationship Id="rId5" Type="http://schemas.openxmlformats.org/officeDocument/2006/relationships/diagramColors" Target="../diagrams/colors1.xml"/><Relationship Id="rId10" Type="http://schemas.openxmlformats.org/officeDocument/2006/relationships/image" Target="../media/image26.png"/><Relationship Id="rId4" Type="http://schemas.openxmlformats.org/officeDocument/2006/relationships/diagramQuickStyle" Target="../diagrams/quickStyle1.xml"/><Relationship Id="rId9" Type="http://schemas.openxmlformats.org/officeDocument/2006/relationships/image" Target="../media/image25.png"/><Relationship Id="rId1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1196&amp;picture=barbarry-bing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4360" y="2127948"/>
            <a:ext cx="5057053" cy="1418491"/>
          </a:xfrm>
          <a:prstGeom prst="rect">
            <a:avLst/>
          </a:prstGeom>
        </p:spPr>
        <p:txBody>
          <a:bodyPr vert="horz" wrap="square" lIns="0" tIns="134773" rIns="0" bIns="0" rtlCol="0">
            <a:spAutoFit/>
          </a:bodyPr>
          <a:lstStyle/>
          <a:p>
            <a:pPr marL="19685" marR="2540">
              <a:lnSpc>
                <a:spcPts val="4997"/>
              </a:lnSpc>
              <a:spcBef>
                <a:spcPts val="1061"/>
              </a:spcBef>
            </a:pPr>
            <a:r>
              <a:rPr lang="en-US" spc="346" dirty="0">
                <a:cs typeface="Arial"/>
              </a:rPr>
              <a:t>WELCOME TO #CLDP2425</a:t>
            </a:r>
          </a:p>
        </p:txBody>
      </p:sp>
      <p:pic>
        <p:nvPicPr>
          <p:cNvPr id="4" name="Picture 3" descr="A black and red text on a black background&#10;&#10;Description automatically generated">
            <a:extLst>
              <a:ext uri="{FF2B5EF4-FFF2-40B4-BE49-F238E27FC236}">
                <a16:creationId xmlns:a16="http://schemas.microsoft.com/office/drawing/2014/main" id="{6C01A830-2D2E-7273-7C52-DADCF5DDEE40}"/>
              </a:ext>
            </a:extLst>
          </p:cNvPr>
          <p:cNvPicPr>
            <a:picLocks noChangeAspect="1"/>
          </p:cNvPicPr>
          <p:nvPr/>
        </p:nvPicPr>
        <p:blipFill>
          <a:blip r:embed="rId2"/>
          <a:stretch>
            <a:fillRect/>
          </a:stretch>
        </p:blipFill>
        <p:spPr>
          <a:xfrm>
            <a:off x="378866" y="5523404"/>
            <a:ext cx="3788431" cy="552088"/>
          </a:xfrm>
          <a:prstGeom prst="rect">
            <a:avLst/>
          </a:prstGeom>
        </p:spPr>
      </p:pic>
      <p:pic>
        <p:nvPicPr>
          <p:cNvPr id="6" name="Picture 5" descr="A colorful splashes of paint&#10;&#10;Description automatically generated">
            <a:extLst>
              <a:ext uri="{FF2B5EF4-FFF2-40B4-BE49-F238E27FC236}">
                <a16:creationId xmlns:a16="http://schemas.microsoft.com/office/drawing/2014/main" id="{B3F7E2D0-A83E-6E98-AB15-EBD82C592443}"/>
              </a:ext>
            </a:extLst>
          </p:cNvPr>
          <p:cNvPicPr>
            <a:picLocks noChangeAspect="1"/>
          </p:cNvPicPr>
          <p:nvPr/>
        </p:nvPicPr>
        <p:blipFill>
          <a:blip r:embed="rId3"/>
          <a:stretch>
            <a:fillRect/>
          </a:stretch>
        </p:blipFill>
        <p:spPr>
          <a:xfrm>
            <a:off x="7022406" y="1457643"/>
            <a:ext cx="3795651" cy="2014884"/>
          </a:xfrm>
          <a:prstGeom prst="rect">
            <a:avLst/>
          </a:prstGeom>
        </p:spPr>
      </p:pic>
      <p:sp>
        <p:nvSpPr>
          <p:cNvPr id="10" name="TextBox 9">
            <a:extLst>
              <a:ext uri="{FF2B5EF4-FFF2-40B4-BE49-F238E27FC236}">
                <a16:creationId xmlns:a16="http://schemas.microsoft.com/office/drawing/2014/main" id="{C399E7A6-4EC5-8295-BC46-537D114AD97E}"/>
              </a:ext>
            </a:extLst>
          </p:cNvPr>
          <p:cNvSpPr txBox="1"/>
          <p:nvPr/>
        </p:nvSpPr>
        <p:spPr>
          <a:xfrm>
            <a:off x="7677359" y="948115"/>
            <a:ext cx="2472589" cy="380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cs typeface="Arial"/>
              </a:rPr>
              <a:t>In Partnership With </a:t>
            </a:r>
          </a:p>
        </p:txBody>
      </p:sp>
      <p:pic>
        <p:nvPicPr>
          <p:cNvPr id="12" name="Google Shape;249;p3" descr="A close-up of a logo&#10;&#10;Description automatically generated">
            <a:extLst>
              <a:ext uri="{FF2B5EF4-FFF2-40B4-BE49-F238E27FC236}">
                <a16:creationId xmlns:a16="http://schemas.microsoft.com/office/drawing/2014/main" id="{2CD7CC65-7309-23C9-70FA-918E16133816}"/>
              </a:ext>
            </a:extLst>
          </p:cNvPr>
          <p:cNvPicPr preferRelativeResize="0"/>
          <p:nvPr/>
        </p:nvPicPr>
        <p:blipFill rotWithShape="1">
          <a:blip r:embed="rId4">
            <a:alphaModFix/>
          </a:blip>
          <a:srcRect/>
          <a:stretch/>
        </p:blipFill>
        <p:spPr>
          <a:xfrm>
            <a:off x="6802834" y="4482041"/>
            <a:ext cx="5162550" cy="1276350"/>
          </a:xfrm>
          <a:prstGeom prst="rect">
            <a:avLst/>
          </a:prstGeom>
          <a:noFill/>
          <a:ln>
            <a:noFill/>
          </a:ln>
        </p:spPr>
      </p:pic>
      <p:sp>
        <p:nvSpPr>
          <p:cNvPr id="14" name="TextBox 13">
            <a:extLst>
              <a:ext uri="{FF2B5EF4-FFF2-40B4-BE49-F238E27FC236}">
                <a16:creationId xmlns:a16="http://schemas.microsoft.com/office/drawing/2014/main" id="{97082908-18A0-8252-C00A-4C5C98AA25C3}"/>
              </a:ext>
            </a:extLst>
          </p:cNvPr>
          <p:cNvSpPr txBox="1"/>
          <p:nvPr/>
        </p:nvSpPr>
        <p:spPr>
          <a:xfrm>
            <a:off x="7856786" y="5874160"/>
            <a:ext cx="2128035" cy="400110"/>
          </a:xfrm>
          <a:prstGeom prst="rect">
            <a:avLst/>
          </a:prstGeom>
          <a:noFill/>
        </p:spPr>
        <p:txBody>
          <a:bodyPr wrap="square" rtlCol="0">
            <a:spAutoFit/>
          </a:bodyPr>
          <a:lstStyle/>
          <a:p>
            <a:pPr algn="ctr"/>
            <a:r>
              <a:rPr lang="en-US" sz="2000" b="1"/>
              <a:t>Follow &amp; Tag</a:t>
            </a:r>
          </a:p>
        </p:txBody>
      </p:sp>
      <p:sp>
        <p:nvSpPr>
          <p:cNvPr id="15" name="Rectangle 14">
            <a:extLst>
              <a:ext uri="{FF2B5EF4-FFF2-40B4-BE49-F238E27FC236}">
                <a16:creationId xmlns:a16="http://schemas.microsoft.com/office/drawing/2014/main" id="{F5B15DCC-ADD5-239A-DDC7-81F5C1C25416}"/>
              </a:ext>
            </a:extLst>
          </p:cNvPr>
          <p:cNvSpPr/>
          <p:nvPr/>
        </p:nvSpPr>
        <p:spPr>
          <a:xfrm>
            <a:off x="526473" y="138544"/>
            <a:ext cx="3865418" cy="9698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CD8D73-A031-44AD-94C1-C11F5684E29E}"/>
              </a:ext>
            </a:extLst>
          </p:cNvPr>
          <p:cNvSpPr txBox="1"/>
          <p:nvPr/>
        </p:nvSpPr>
        <p:spPr>
          <a:xfrm>
            <a:off x="7617982" y="3472527"/>
            <a:ext cx="2472589" cy="380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cs typeface="Arial"/>
              </a:rPr>
              <a:t>Visionary Sponsor</a:t>
            </a:r>
          </a:p>
        </p:txBody>
      </p:sp>
    </p:spTree>
    <p:extLst>
      <p:ext uri="{BB962C8B-B14F-4D97-AF65-F5344CB8AC3E}">
        <p14:creationId xmlns:p14="http://schemas.microsoft.com/office/powerpoint/2010/main" val="570024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22D6C5F-6311-BB13-5CA6-3D98C72E735D}"/>
              </a:ext>
            </a:extLst>
          </p:cNvPr>
          <p:cNvSpPr>
            <a:spLocks noGrp="1"/>
          </p:cNvSpPr>
          <p:nvPr>
            <p:ph type="title"/>
          </p:nvPr>
        </p:nvSpPr>
        <p:spPr>
          <a:xfrm>
            <a:off x="838200" y="365125"/>
            <a:ext cx="5393361" cy="1325563"/>
          </a:xfrm>
        </p:spPr>
        <p:txBody>
          <a:bodyPr>
            <a:normAutofit/>
          </a:bodyPr>
          <a:lstStyle/>
          <a:p>
            <a:r>
              <a:rPr lang="en-CA"/>
              <a:t>Sponsorships</a:t>
            </a:r>
            <a:endParaRPr lang="en-CA">
              <a:cs typeface="Arial"/>
            </a:endParaRPr>
          </a:p>
        </p:txBody>
      </p:sp>
      <p:graphicFrame>
        <p:nvGraphicFramePr>
          <p:cNvPr id="37" name="Content Placeholder 2">
            <a:extLst>
              <a:ext uri="{FF2B5EF4-FFF2-40B4-BE49-F238E27FC236}">
                <a16:creationId xmlns:a16="http://schemas.microsoft.com/office/drawing/2014/main" id="{A0AD4221-C6EB-7C45-1823-F6E42C0E4400}"/>
              </a:ext>
            </a:extLst>
          </p:cNvPr>
          <p:cNvGraphicFramePr>
            <a:graphicFrameLocks noGrp="1"/>
          </p:cNvGraphicFramePr>
          <p:nvPr>
            <p:ph idx="1"/>
            <p:extLst>
              <p:ext uri="{D42A27DB-BD31-4B8C-83A1-F6EECF244321}">
                <p14:modId xmlns:p14="http://schemas.microsoft.com/office/powerpoint/2010/main" val="811324811"/>
              </p:ext>
            </p:extLst>
          </p:nvPr>
        </p:nvGraphicFramePr>
        <p:xfrm>
          <a:off x="-578377" y="1710169"/>
          <a:ext cx="4454666" cy="4130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colorful splashes of paint&#10;&#10;Description automatically generated">
            <a:extLst>
              <a:ext uri="{FF2B5EF4-FFF2-40B4-BE49-F238E27FC236}">
                <a16:creationId xmlns:a16="http://schemas.microsoft.com/office/drawing/2014/main" id="{996B4F7A-FE23-B511-381E-9B8B0D609931}"/>
              </a:ext>
            </a:extLst>
          </p:cNvPr>
          <p:cNvPicPr>
            <a:picLocks noChangeAspect="1"/>
          </p:cNvPicPr>
          <p:nvPr/>
        </p:nvPicPr>
        <p:blipFill>
          <a:blip r:embed="rId7"/>
          <a:stretch>
            <a:fillRect/>
          </a:stretch>
        </p:blipFill>
        <p:spPr>
          <a:xfrm>
            <a:off x="4496682" y="515533"/>
            <a:ext cx="4260273" cy="2215435"/>
          </a:xfrm>
          <a:prstGeom prst="rect">
            <a:avLst/>
          </a:prstGeom>
        </p:spPr>
      </p:pic>
      <p:pic>
        <p:nvPicPr>
          <p:cNvPr id="7" name="Picture 6" descr="A blue circle with black text&#10;&#10;Description automatically generated">
            <a:extLst>
              <a:ext uri="{FF2B5EF4-FFF2-40B4-BE49-F238E27FC236}">
                <a16:creationId xmlns:a16="http://schemas.microsoft.com/office/drawing/2014/main" id="{6FC0B5CE-1A8B-A755-E27E-AF2C21FCBE23}"/>
              </a:ext>
            </a:extLst>
          </p:cNvPr>
          <p:cNvPicPr>
            <a:picLocks noChangeAspect="1"/>
          </p:cNvPicPr>
          <p:nvPr/>
        </p:nvPicPr>
        <p:blipFill>
          <a:blip r:embed="rId8"/>
          <a:stretch>
            <a:fillRect/>
          </a:stretch>
        </p:blipFill>
        <p:spPr>
          <a:xfrm>
            <a:off x="8914102" y="1104611"/>
            <a:ext cx="2235489" cy="1282989"/>
          </a:xfrm>
          <a:prstGeom prst="rect">
            <a:avLst/>
          </a:prstGeom>
        </p:spPr>
      </p:pic>
      <p:pic>
        <p:nvPicPr>
          <p:cNvPr id="8" name="Picture 7" descr="A black and white logo&#10;&#10;Description automatically generated">
            <a:extLst>
              <a:ext uri="{FF2B5EF4-FFF2-40B4-BE49-F238E27FC236}">
                <a16:creationId xmlns:a16="http://schemas.microsoft.com/office/drawing/2014/main" id="{E44B63E8-E361-3200-BAAF-AE6DC9510A4A}"/>
              </a:ext>
            </a:extLst>
          </p:cNvPr>
          <p:cNvPicPr>
            <a:picLocks noChangeAspect="1"/>
          </p:cNvPicPr>
          <p:nvPr/>
        </p:nvPicPr>
        <p:blipFill>
          <a:blip r:embed="rId9"/>
          <a:stretch>
            <a:fillRect/>
          </a:stretch>
        </p:blipFill>
        <p:spPr>
          <a:xfrm>
            <a:off x="9191568" y="4788498"/>
            <a:ext cx="2302165" cy="1130723"/>
          </a:xfrm>
          <a:prstGeom prst="rect">
            <a:avLst/>
          </a:prstGeom>
        </p:spPr>
      </p:pic>
      <p:pic>
        <p:nvPicPr>
          <p:cNvPr id="9" name="Picture 8" descr="A blue and black logo&#10;&#10;Description automatically generated">
            <a:extLst>
              <a:ext uri="{FF2B5EF4-FFF2-40B4-BE49-F238E27FC236}">
                <a16:creationId xmlns:a16="http://schemas.microsoft.com/office/drawing/2014/main" id="{F74744A6-1732-A431-0886-D2C5A8A9AC92}"/>
              </a:ext>
            </a:extLst>
          </p:cNvPr>
          <p:cNvPicPr>
            <a:picLocks noChangeAspect="1"/>
          </p:cNvPicPr>
          <p:nvPr/>
        </p:nvPicPr>
        <p:blipFill>
          <a:blip r:embed="rId10"/>
          <a:stretch>
            <a:fillRect/>
          </a:stretch>
        </p:blipFill>
        <p:spPr>
          <a:xfrm>
            <a:off x="8555875" y="2730405"/>
            <a:ext cx="2952405" cy="609555"/>
          </a:xfrm>
          <a:prstGeom prst="rect">
            <a:avLst/>
          </a:prstGeom>
        </p:spPr>
      </p:pic>
      <p:pic>
        <p:nvPicPr>
          <p:cNvPr id="10" name="Picture 9" descr="A blue and white logo&#10;&#10;Description automatically generated">
            <a:extLst>
              <a:ext uri="{FF2B5EF4-FFF2-40B4-BE49-F238E27FC236}">
                <a16:creationId xmlns:a16="http://schemas.microsoft.com/office/drawing/2014/main" id="{55D7CA83-323C-39F3-0E0C-C3329E6C42F1}"/>
              </a:ext>
            </a:extLst>
          </p:cNvPr>
          <p:cNvPicPr>
            <a:picLocks noChangeAspect="1"/>
          </p:cNvPicPr>
          <p:nvPr/>
        </p:nvPicPr>
        <p:blipFill>
          <a:blip r:embed="rId11"/>
          <a:stretch>
            <a:fillRect/>
          </a:stretch>
        </p:blipFill>
        <p:spPr>
          <a:xfrm>
            <a:off x="3542144" y="2541850"/>
            <a:ext cx="1499525" cy="1598352"/>
          </a:xfrm>
          <a:prstGeom prst="rect">
            <a:avLst/>
          </a:prstGeom>
        </p:spPr>
      </p:pic>
      <p:pic>
        <p:nvPicPr>
          <p:cNvPr id="11" name="Picture 10" descr="A logo with green and black lines&#10;&#10;Description automatically generated">
            <a:extLst>
              <a:ext uri="{FF2B5EF4-FFF2-40B4-BE49-F238E27FC236}">
                <a16:creationId xmlns:a16="http://schemas.microsoft.com/office/drawing/2014/main" id="{D704FC38-6BE7-C2B4-F920-5AE80CE21272}"/>
              </a:ext>
            </a:extLst>
          </p:cNvPr>
          <p:cNvPicPr>
            <a:picLocks noChangeAspect="1"/>
          </p:cNvPicPr>
          <p:nvPr/>
        </p:nvPicPr>
        <p:blipFill>
          <a:blip r:embed="rId12"/>
          <a:stretch>
            <a:fillRect/>
          </a:stretch>
        </p:blipFill>
        <p:spPr>
          <a:xfrm>
            <a:off x="8559568" y="3498042"/>
            <a:ext cx="3105727" cy="1284337"/>
          </a:xfrm>
          <a:prstGeom prst="rect">
            <a:avLst/>
          </a:prstGeom>
        </p:spPr>
      </p:pic>
      <p:pic>
        <p:nvPicPr>
          <p:cNvPr id="72" name="Picture 71" descr="A purple and grey logo&#10;&#10;Description automatically generated">
            <a:extLst>
              <a:ext uri="{FF2B5EF4-FFF2-40B4-BE49-F238E27FC236}">
                <a16:creationId xmlns:a16="http://schemas.microsoft.com/office/drawing/2014/main" id="{E7045DD5-8934-6BE7-CA12-E32412C64E71}"/>
              </a:ext>
            </a:extLst>
          </p:cNvPr>
          <p:cNvPicPr>
            <a:picLocks noChangeAspect="1"/>
          </p:cNvPicPr>
          <p:nvPr/>
        </p:nvPicPr>
        <p:blipFill>
          <a:blip r:embed="rId13"/>
          <a:stretch>
            <a:fillRect/>
          </a:stretch>
        </p:blipFill>
        <p:spPr>
          <a:xfrm>
            <a:off x="5304442" y="2642478"/>
            <a:ext cx="2724728" cy="998162"/>
          </a:xfrm>
          <a:prstGeom prst="rect">
            <a:avLst/>
          </a:prstGeom>
        </p:spPr>
      </p:pic>
      <p:pic>
        <p:nvPicPr>
          <p:cNvPr id="101" name="Picture 100" descr="A close-up of a logo&#10;&#10;Description automatically generated">
            <a:extLst>
              <a:ext uri="{FF2B5EF4-FFF2-40B4-BE49-F238E27FC236}">
                <a16:creationId xmlns:a16="http://schemas.microsoft.com/office/drawing/2014/main" id="{95F9CE68-F795-65B5-8D1E-24050EEA7B13}"/>
              </a:ext>
            </a:extLst>
          </p:cNvPr>
          <p:cNvPicPr>
            <a:picLocks noChangeAspect="1"/>
          </p:cNvPicPr>
          <p:nvPr/>
        </p:nvPicPr>
        <p:blipFill>
          <a:blip r:embed="rId14"/>
          <a:stretch>
            <a:fillRect/>
          </a:stretch>
        </p:blipFill>
        <p:spPr>
          <a:xfrm>
            <a:off x="3542144" y="4366785"/>
            <a:ext cx="2705100" cy="809625"/>
          </a:xfrm>
          <a:prstGeom prst="rect">
            <a:avLst/>
          </a:prstGeom>
        </p:spPr>
      </p:pic>
    </p:spTree>
    <p:extLst>
      <p:ext uri="{BB962C8B-B14F-4D97-AF65-F5344CB8AC3E}">
        <p14:creationId xmlns:p14="http://schemas.microsoft.com/office/powerpoint/2010/main" val="92956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with long brown hair&#10;&#10;Description automatically generated">
            <a:extLst>
              <a:ext uri="{FF2B5EF4-FFF2-40B4-BE49-F238E27FC236}">
                <a16:creationId xmlns:a16="http://schemas.microsoft.com/office/drawing/2014/main" id="{38D64881-50DB-28C5-BDD3-0BBEC5D54C9D}"/>
              </a:ext>
            </a:extLst>
          </p:cNvPr>
          <p:cNvPicPr>
            <a:picLocks noChangeAspect="1"/>
          </p:cNvPicPr>
          <p:nvPr/>
        </p:nvPicPr>
        <p:blipFill>
          <a:blip r:embed="rId2"/>
          <a:srcRect r="-5" b="15722"/>
          <a:stretch/>
        </p:blipFill>
        <p:spPr>
          <a:xfrm>
            <a:off x="13856" y="3477492"/>
            <a:ext cx="2970465" cy="3383279"/>
          </a:xfrm>
          <a:prstGeom prst="rect">
            <a:avLst/>
          </a:prstGeom>
        </p:spPr>
      </p:pic>
      <p:pic>
        <p:nvPicPr>
          <p:cNvPr id="10" name="Picture 9" descr="A person with glasses smiling&#10;&#10;Description automatically generated">
            <a:extLst>
              <a:ext uri="{FF2B5EF4-FFF2-40B4-BE49-F238E27FC236}">
                <a16:creationId xmlns:a16="http://schemas.microsoft.com/office/drawing/2014/main" id="{3B19C94C-E1E5-99D1-61A8-253D33573CE1}"/>
              </a:ext>
            </a:extLst>
          </p:cNvPr>
          <p:cNvPicPr>
            <a:picLocks noChangeAspect="1"/>
          </p:cNvPicPr>
          <p:nvPr/>
        </p:nvPicPr>
        <p:blipFill>
          <a:blip r:embed="rId3"/>
          <a:srcRect l="11106" r="13608" b="2"/>
          <a:stretch/>
        </p:blipFill>
        <p:spPr>
          <a:xfrm>
            <a:off x="6093247" y="41573"/>
            <a:ext cx="2970465" cy="3383268"/>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270F9A19-E092-BD42-626B-AD0E18EDE38C}"/>
              </a:ext>
            </a:extLst>
          </p:cNvPr>
          <p:cNvPicPr>
            <a:picLocks noChangeAspect="1"/>
          </p:cNvPicPr>
          <p:nvPr/>
        </p:nvPicPr>
        <p:blipFill>
          <a:blip r:embed="rId4"/>
          <a:srcRect b="14616"/>
          <a:stretch/>
        </p:blipFill>
        <p:spPr>
          <a:xfrm>
            <a:off x="3042490" y="27719"/>
            <a:ext cx="2971800" cy="3383268"/>
          </a:xfrm>
          <a:prstGeom prst="rect">
            <a:avLst/>
          </a:prstGeom>
        </p:spPr>
      </p:pic>
      <p:pic>
        <p:nvPicPr>
          <p:cNvPr id="4" name="Picture 3" descr="A person smiling at camera&#10;&#10;Description automatically generated">
            <a:extLst>
              <a:ext uri="{FF2B5EF4-FFF2-40B4-BE49-F238E27FC236}">
                <a16:creationId xmlns:a16="http://schemas.microsoft.com/office/drawing/2014/main" id="{93EC03F7-B7F2-976E-9087-EAFCC25148AB}"/>
              </a:ext>
            </a:extLst>
          </p:cNvPr>
          <p:cNvPicPr>
            <a:picLocks noChangeAspect="1"/>
          </p:cNvPicPr>
          <p:nvPr/>
        </p:nvPicPr>
        <p:blipFill>
          <a:blip r:embed="rId5"/>
          <a:srcRect l="7956" r="4204" b="-2"/>
          <a:stretch/>
        </p:blipFill>
        <p:spPr>
          <a:xfrm>
            <a:off x="6927" y="41573"/>
            <a:ext cx="2971800" cy="3383268"/>
          </a:xfrm>
          <a:prstGeom prst="rect">
            <a:avLst/>
          </a:prstGeom>
        </p:spPr>
      </p:pic>
      <p:pic>
        <p:nvPicPr>
          <p:cNvPr id="8" name="Picture 7" descr="A person with her hands on her hips&#10;&#10;Description automatically generated">
            <a:extLst>
              <a:ext uri="{FF2B5EF4-FFF2-40B4-BE49-F238E27FC236}">
                <a16:creationId xmlns:a16="http://schemas.microsoft.com/office/drawing/2014/main" id="{5936BC0F-8BD0-BDB3-8CBE-D684ACF5BB42}"/>
              </a:ext>
            </a:extLst>
          </p:cNvPr>
          <p:cNvPicPr>
            <a:picLocks noChangeAspect="1"/>
          </p:cNvPicPr>
          <p:nvPr/>
        </p:nvPicPr>
        <p:blipFill>
          <a:blip r:embed="rId6"/>
          <a:srcRect r="-3" b="23971"/>
          <a:stretch/>
        </p:blipFill>
        <p:spPr>
          <a:xfrm>
            <a:off x="3060837" y="3474720"/>
            <a:ext cx="2970465" cy="3383280"/>
          </a:xfrm>
          <a:prstGeom prst="rect">
            <a:avLst/>
          </a:prstGeom>
        </p:spPr>
      </p:pic>
      <p:sp>
        <p:nvSpPr>
          <p:cNvPr id="49" name="Rectangle 4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9B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FC0455-A909-EC96-CBB1-E8427134421F}"/>
              </a:ext>
            </a:extLst>
          </p:cNvPr>
          <p:cNvSpPr>
            <a:spLocks noGrp="1"/>
          </p:cNvSpPr>
          <p:nvPr>
            <p:ph type="title"/>
          </p:nvPr>
        </p:nvSpPr>
        <p:spPr>
          <a:xfrm>
            <a:off x="6574780" y="3605308"/>
            <a:ext cx="5193748" cy="637124"/>
          </a:xfrm>
        </p:spPr>
        <p:txBody>
          <a:bodyPr>
            <a:normAutofit/>
          </a:bodyPr>
          <a:lstStyle/>
          <a:p>
            <a:r>
              <a:rPr lang="en-CA" sz="3200">
                <a:solidFill>
                  <a:srgbClr val="FFFFFF"/>
                </a:solidFill>
              </a:rPr>
              <a:t>Scholarships</a:t>
            </a:r>
          </a:p>
        </p:txBody>
      </p:sp>
      <p:pic>
        <p:nvPicPr>
          <p:cNvPr id="6" name="Picture 5" descr="A person wearing glasses and a pink jacket&#10;&#10;Description automatically generated">
            <a:extLst>
              <a:ext uri="{FF2B5EF4-FFF2-40B4-BE49-F238E27FC236}">
                <a16:creationId xmlns:a16="http://schemas.microsoft.com/office/drawing/2014/main" id="{1B12DBDE-C203-651E-5E89-78A8AC47FACB}"/>
              </a:ext>
            </a:extLst>
          </p:cNvPr>
          <p:cNvPicPr>
            <a:picLocks noChangeAspect="1"/>
          </p:cNvPicPr>
          <p:nvPr/>
        </p:nvPicPr>
        <p:blipFill>
          <a:blip r:embed="rId7"/>
          <a:srcRect l="18073" r="23319" b="-4"/>
          <a:stretch/>
        </p:blipFill>
        <p:spPr>
          <a:xfrm>
            <a:off x="9155902" y="52647"/>
            <a:ext cx="2970466" cy="3383280"/>
          </a:xfrm>
          <a:prstGeom prst="rect">
            <a:avLst/>
          </a:prstGeom>
        </p:spPr>
      </p:pic>
      <p:sp>
        <p:nvSpPr>
          <p:cNvPr id="3" name="Content Placeholder 2">
            <a:extLst>
              <a:ext uri="{FF2B5EF4-FFF2-40B4-BE49-F238E27FC236}">
                <a16:creationId xmlns:a16="http://schemas.microsoft.com/office/drawing/2014/main" id="{9AE9B2EF-529A-4E63-51DE-4299F4BED2EA}"/>
              </a:ext>
            </a:extLst>
          </p:cNvPr>
          <p:cNvSpPr>
            <a:spLocks noGrp="1"/>
          </p:cNvSpPr>
          <p:nvPr>
            <p:ph idx="1"/>
          </p:nvPr>
        </p:nvSpPr>
        <p:spPr>
          <a:xfrm>
            <a:off x="6479648" y="4288912"/>
            <a:ext cx="5366610" cy="1758732"/>
          </a:xfrm>
        </p:spPr>
        <p:txBody>
          <a:bodyPr vert="horz" lIns="91440" tIns="45720" rIns="91440" bIns="45720" rtlCol="0" anchor="t">
            <a:noAutofit/>
          </a:bodyPr>
          <a:lstStyle/>
          <a:p>
            <a:r>
              <a:rPr lang="en-CA" sz="1800">
                <a:solidFill>
                  <a:srgbClr val="FFFFFF"/>
                </a:solidFill>
                <a:cs typeface="Arial"/>
              </a:rPr>
              <a:t>Niagara Community Foundation/</a:t>
            </a:r>
            <a:r>
              <a:rPr lang="en-CA" sz="1800" err="1">
                <a:solidFill>
                  <a:srgbClr val="FFFFFF"/>
                </a:solidFill>
                <a:cs typeface="Arial"/>
              </a:rPr>
              <a:t>Civiconnect</a:t>
            </a:r>
            <a:r>
              <a:rPr lang="en-CA" sz="1800">
                <a:solidFill>
                  <a:srgbClr val="FFFFFF"/>
                </a:solidFill>
                <a:cs typeface="Arial"/>
              </a:rPr>
              <a:t>- Kirstin Webb </a:t>
            </a:r>
            <a:endParaRPr lang="en-US" sz="1800">
              <a:solidFill>
                <a:srgbClr val="FFFFFF"/>
              </a:solidFill>
              <a:cs typeface="Arial"/>
            </a:endParaRPr>
          </a:p>
          <a:p>
            <a:r>
              <a:rPr lang="en-CA" sz="1800">
                <a:solidFill>
                  <a:srgbClr val="FFFFFF"/>
                </a:solidFill>
                <a:cs typeface="Arial"/>
              </a:rPr>
              <a:t>WIN Council  - Amy Whittaker </a:t>
            </a:r>
          </a:p>
          <a:p>
            <a:r>
              <a:rPr lang="en-CA" sz="1800" err="1">
                <a:solidFill>
                  <a:srgbClr val="FFFFFF"/>
                </a:solidFill>
                <a:cs typeface="Arial"/>
              </a:rPr>
              <a:t>NEXTNiagara</a:t>
            </a:r>
            <a:r>
              <a:rPr lang="en-CA" sz="1800">
                <a:solidFill>
                  <a:srgbClr val="FFFFFF"/>
                </a:solidFill>
                <a:cs typeface="Arial"/>
              </a:rPr>
              <a:t> – Katrine </a:t>
            </a:r>
            <a:r>
              <a:rPr lang="en-CA" sz="1800" err="1">
                <a:solidFill>
                  <a:srgbClr val="FFFFFF"/>
                </a:solidFill>
                <a:cs typeface="Arial"/>
              </a:rPr>
              <a:t>Stuppiello-Streiss</a:t>
            </a:r>
            <a:endParaRPr lang="en-CA" sz="1800">
              <a:solidFill>
                <a:srgbClr val="FFFFFF"/>
              </a:solidFill>
              <a:cs typeface="Arial"/>
            </a:endParaRPr>
          </a:p>
          <a:p>
            <a:r>
              <a:rPr lang="en-CA" sz="1800">
                <a:solidFill>
                  <a:srgbClr val="FFFFFF"/>
                </a:solidFill>
                <a:cs typeface="Arial"/>
              </a:rPr>
              <a:t>LN  Diversity – Estafania Mariaca</a:t>
            </a:r>
            <a:endParaRPr lang="en-US" sz="1800">
              <a:solidFill>
                <a:srgbClr val="FFFFFF"/>
              </a:solidFill>
              <a:cs typeface="Arial"/>
            </a:endParaRPr>
          </a:p>
          <a:p>
            <a:r>
              <a:rPr lang="en-CA" sz="1800">
                <a:solidFill>
                  <a:srgbClr val="FFFFFF"/>
                </a:solidFill>
                <a:cs typeface="Arial"/>
              </a:rPr>
              <a:t>Canada Ontario Job Grant(COJG) - Katie Poissant-Paul, Lauren </a:t>
            </a:r>
            <a:r>
              <a:rPr lang="en-CA" sz="1800" err="1">
                <a:solidFill>
                  <a:srgbClr val="FFFFFF"/>
                </a:solidFill>
                <a:cs typeface="Arial"/>
              </a:rPr>
              <a:t>Cumpson</a:t>
            </a:r>
            <a:r>
              <a:rPr lang="en-CA" sz="1800">
                <a:solidFill>
                  <a:srgbClr val="FFFFFF"/>
                </a:solidFill>
                <a:cs typeface="Arial"/>
              </a:rPr>
              <a:t> </a:t>
            </a:r>
            <a:endParaRPr lang="en-US" sz="1800">
              <a:solidFill>
                <a:srgbClr val="FFFFFF"/>
              </a:solidFill>
              <a:cs typeface="Arial"/>
            </a:endParaRPr>
          </a:p>
          <a:p>
            <a:endParaRPr lang="en-CA" sz="1400">
              <a:solidFill>
                <a:srgbClr val="FFFFFF"/>
              </a:solidFill>
              <a:cs typeface="Arial"/>
            </a:endParaRPr>
          </a:p>
        </p:txBody>
      </p:sp>
    </p:spTree>
    <p:extLst>
      <p:ext uri="{BB962C8B-B14F-4D97-AF65-F5344CB8AC3E}">
        <p14:creationId xmlns:p14="http://schemas.microsoft.com/office/powerpoint/2010/main" val="410947658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27EBD1-4464-D1C5-6FAF-79A2BEF01B1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rgbClr val="9B000C"/>
                </a:solidFill>
                <a:latin typeface="+mj-lt"/>
                <a:ea typeface="+mj-ea"/>
                <a:cs typeface="+mj-cs"/>
              </a:rPr>
              <a:t>Thank you</a:t>
            </a:r>
            <a:endParaRPr lang="en-US" sz="7200" kern="1200">
              <a:solidFill>
                <a:srgbClr val="9B000C"/>
              </a:solidFill>
              <a:latin typeface="+mj-lt"/>
              <a:cs typeface="Arial"/>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55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ree Images : aroma, beverage, black coffee, breakfast, brewed, cafe ...">
            <a:extLst>
              <a:ext uri="{FF2B5EF4-FFF2-40B4-BE49-F238E27FC236}">
                <a16:creationId xmlns:a16="http://schemas.microsoft.com/office/drawing/2014/main" id="{CAA1622F-6E61-C8C0-7B77-1D22CF81ED9B}"/>
              </a:ext>
            </a:extLst>
          </p:cNvPr>
          <p:cNvPicPr>
            <a:picLocks noChangeAspect="1"/>
          </p:cNvPicPr>
          <p:nvPr/>
        </p:nvPicPr>
        <p:blipFill>
          <a:blip r:embed="rId2"/>
          <a:srcRect l="1419" r="12552"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0" name="Freeform: Shape 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B4E48D-A836-B2EE-BC8C-033B6A25922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rgbClr val="9B000C"/>
                </a:solidFill>
              </a:rPr>
              <a:t>Break</a:t>
            </a:r>
            <a:endParaRPr lang="en-US" sz="4800" b="1">
              <a:solidFill>
                <a:srgbClr val="9B000C"/>
              </a:solidFill>
              <a:cs typeface="Arial"/>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707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269BDC9-F5DC-4A16-9583-2F8CE418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8052E-0D46-4F91-41AD-FD22E0FF2E19}"/>
              </a:ext>
            </a:extLst>
          </p:cNvPr>
          <p:cNvSpPr>
            <a:spLocks noGrp="1"/>
          </p:cNvSpPr>
          <p:nvPr>
            <p:ph type="ctrTitle"/>
          </p:nvPr>
        </p:nvSpPr>
        <p:spPr>
          <a:xfrm>
            <a:off x="1522476" y="3988229"/>
            <a:ext cx="9144000" cy="1152663"/>
          </a:xfrm>
        </p:spPr>
        <p:txBody>
          <a:bodyPr anchor="ctr">
            <a:normAutofit/>
          </a:bodyPr>
          <a:lstStyle/>
          <a:p>
            <a:r>
              <a:rPr lang="en-CA" sz="4400" b="1" dirty="0">
                <a:latin typeface="Arial"/>
                <a:cs typeface="Arial"/>
              </a:rPr>
              <a:t>Welcome to #CLDP2425</a:t>
            </a:r>
          </a:p>
        </p:txBody>
      </p:sp>
      <p:sp>
        <p:nvSpPr>
          <p:cNvPr id="26" name="Freeform: Shape 25">
            <a:extLst>
              <a:ext uri="{FF2B5EF4-FFF2-40B4-BE49-F238E27FC236}">
                <a16:creationId xmlns:a16="http://schemas.microsoft.com/office/drawing/2014/main" id="{903CE7F4-D1BB-4A5B-8E96-915177640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chemeClr val="bg2">
              <a:alpha val="50000"/>
            </a:schemeClr>
          </a:solidFill>
          <a:ln w="32707" cap="flat">
            <a:noFill/>
            <a:prstDash val="solid"/>
            <a:miter/>
          </a:ln>
        </p:spPr>
        <p:txBody>
          <a:bodyPr rtlCol="0" anchor="ctr"/>
          <a:lstStyle/>
          <a:p>
            <a:endParaRPr lang="en-US"/>
          </a:p>
        </p:txBody>
      </p:sp>
      <p:pic>
        <p:nvPicPr>
          <p:cNvPr id="4" name="Picture 3" descr="A black and red text on a black background&#10;&#10;Description automatically generated">
            <a:extLst>
              <a:ext uri="{FF2B5EF4-FFF2-40B4-BE49-F238E27FC236}">
                <a16:creationId xmlns:a16="http://schemas.microsoft.com/office/drawing/2014/main" id="{8529806F-F1A1-8D03-FDA9-A45CA8E96191}"/>
              </a:ext>
            </a:extLst>
          </p:cNvPr>
          <p:cNvPicPr>
            <a:picLocks noChangeAspect="1"/>
          </p:cNvPicPr>
          <p:nvPr/>
        </p:nvPicPr>
        <p:blipFill>
          <a:blip r:embed="rId2"/>
          <a:stretch>
            <a:fillRect/>
          </a:stretch>
        </p:blipFill>
        <p:spPr>
          <a:xfrm>
            <a:off x="811367" y="550619"/>
            <a:ext cx="10905064" cy="1717548"/>
          </a:xfrm>
          <a:prstGeom prst="rect">
            <a:avLst/>
          </a:prstGeom>
        </p:spPr>
      </p:pic>
      <p:pic>
        <p:nvPicPr>
          <p:cNvPr id="6" name="Google Shape;249;p3">
            <a:extLst>
              <a:ext uri="{FF2B5EF4-FFF2-40B4-BE49-F238E27FC236}">
                <a16:creationId xmlns:a16="http://schemas.microsoft.com/office/drawing/2014/main" id="{53F3A543-F3E2-453C-9F38-0515F1938D5D}"/>
              </a:ext>
            </a:extLst>
          </p:cNvPr>
          <p:cNvPicPr preferRelativeResize="0"/>
          <p:nvPr/>
        </p:nvPicPr>
        <p:blipFill rotWithShape="1">
          <a:blip r:embed="rId3">
            <a:alphaModFix/>
          </a:blip>
          <a:srcRect/>
          <a:stretch/>
        </p:blipFill>
        <p:spPr>
          <a:xfrm>
            <a:off x="3513201" y="4916464"/>
            <a:ext cx="5162550" cy="1276350"/>
          </a:xfrm>
          <a:prstGeom prst="rect">
            <a:avLst/>
          </a:prstGeom>
          <a:noFill/>
          <a:ln>
            <a:noFill/>
          </a:ln>
        </p:spPr>
      </p:pic>
      <p:sp>
        <p:nvSpPr>
          <p:cNvPr id="3" name="TextBox 2">
            <a:extLst>
              <a:ext uri="{FF2B5EF4-FFF2-40B4-BE49-F238E27FC236}">
                <a16:creationId xmlns:a16="http://schemas.microsoft.com/office/drawing/2014/main" id="{740307CA-5F8B-4558-B951-4ABDBB34444D}"/>
              </a:ext>
            </a:extLst>
          </p:cNvPr>
          <p:cNvSpPr txBox="1"/>
          <p:nvPr/>
        </p:nvSpPr>
        <p:spPr>
          <a:xfrm>
            <a:off x="4815854" y="6192814"/>
            <a:ext cx="2128035" cy="400110"/>
          </a:xfrm>
          <a:prstGeom prst="rect">
            <a:avLst/>
          </a:prstGeom>
          <a:noFill/>
        </p:spPr>
        <p:txBody>
          <a:bodyPr wrap="square" rtlCol="0">
            <a:spAutoFit/>
          </a:bodyPr>
          <a:lstStyle/>
          <a:p>
            <a:pPr algn="ctr"/>
            <a:r>
              <a:rPr lang="en-US" sz="2000" b="1" dirty="0"/>
              <a:t>Follow &amp; Tag</a:t>
            </a:r>
          </a:p>
        </p:txBody>
      </p:sp>
      <p:pic>
        <p:nvPicPr>
          <p:cNvPr id="7" name="Picture 6" descr="A colorful splashes of paint&#10;&#10;Description automatically generated">
            <a:extLst>
              <a:ext uri="{FF2B5EF4-FFF2-40B4-BE49-F238E27FC236}">
                <a16:creationId xmlns:a16="http://schemas.microsoft.com/office/drawing/2014/main" id="{1D50B5E2-D6AC-785B-6A44-FB985E3320BF}"/>
              </a:ext>
            </a:extLst>
          </p:cNvPr>
          <p:cNvPicPr>
            <a:picLocks noChangeAspect="1"/>
          </p:cNvPicPr>
          <p:nvPr/>
        </p:nvPicPr>
        <p:blipFill>
          <a:blip r:embed="rId4"/>
          <a:stretch>
            <a:fillRect/>
          </a:stretch>
        </p:blipFill>
        <p:spPr>
          <a:xfrm>
            <a:off x="3806508" y="2382308"/>
            <a:ext cx="3795651" cy="2014884"/>
          </a:xfrm>
          <a:prstGeom prst="rect">
            <a:avLst/>
          </a:prstGeom>
        </p:spPr>
      </p:pic>
    </p:spTree>
    <p:extLst>
      <p:ext uri="{BB962C8B-B14F-4D97-AF65-F5344CB8AC3E}">
        <p14:creationId xmlns:p14="http://schemas.microsoft.com/office/powerpoint/2010/main" val="670610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15B6E0-D6A0-4226-32A2-54D61B5E64FF}"/>
              </a:ext>
            </a:extLst>
          </p:cNvPr>
          <p:cNvSpPr>
            <a:spLocks noGrp="1"/>
          </p:cNvSpPr>
          <p:nvPr>
            <p:ph type="title"/>
          </p:nvPr>
        </p:nvSpPr>
        <p:spPr>
          <a:xfrm>
            <a:off x="838200" y="4435052"/>
            <a:ext cx="3269566" cy="1587305"/>
          </a:xfrm>
        </p:spPr>
        <p:txBody>
          <a:bodyPr>
            <a:normAutofit fontScale="90000"/>
          </a:bodyPr>
          <a:lstStyle/>
          <a:p>
            <a:r>
              <a:rPr lang="en-CA" sz="3600" b="1">
                <a:solidFill>
                  <a:srgbClr val="9B000C"/>
                </a:solidFill>
              </a:rPr>
              <a:t>Introductions – Program Advisory Day 1 Committee</a:t>
            </a:r>
            <a:r>
              <a:rPr lang="en-CA" sz="3600"/>
              <a:t> </a:t>
            </a:r>
            <a:r>
              <a:rPr lang="en-CA" sz="2600"/>
              <a:t>	 </a:t>
            </a:r>
          </a:p>
        </p:txBody>
      </p:sp>
      <p:pic>
        <p:nvPicPr>
          <p:cNvPr id="12" name="Picture 11" descr="A person with long hair&#10;&#10;Description automatically generated">
            <a:extLst>
              <a:ext uri="{FF2B5EF4-FFF2-40B4-BE49-F238E27FC236}">
                <a16:creationId xmlns:a16="http://schemas.microsoft.com/office/drawing/2014/main" id="{91949D0A-E639-1D66-C261-BBC28BE2A2DD}"/>
              </a:ext>
            </a:extLst>
          </p:cNvPr>
          <p:cNvPicPr>
            <a:picLocks noChangeAspect="1"/>
          </p:cNvPicPr>
          <p:nvPr/>
        </p:nvPicPr>
        <p:blipFill rotWithShape="1">
          <a:blip r:embed="rId3">
            <a:extLst>
              <a:ext uri="{28A0092B-C50C-407E-A947-70E740481C1C}">
                <a14:useLocalDpi xmlns:a14="http://schemas.microsoft.com/office/drawing/2010/main" val="0"/>
              </a:ext>
            </a:extLst>
          </a:blip>
          <a:srcRect r="-3" b="7049"/>
          <a:stretch/>
        </p:blipFill>
        <p:spPr>
          <a:xfrm>
            <a:off x="4116700" y="103316"/>
            <a:ext cx="3931900" cy="4005072"/>
          </a:xfrm>
          <a:prstGeom prst="rect">
            <a:avLst/>
          </a:prstGeom>
        </p:spPr>
      </p:pic>
      <p:pic>
        <p:nvPicPr>
          <p:cNvPr id="4" name="Picture 3" descr="A person with long brown hair smiling&#10;&#10;Description automatically generated">
            <a:extLst>
              <a:ext uri="{FF2B5EF4-FFF2-40B4-BE49-F238E27FC236}">
                <a16:creationId xmlns:a16="http://schemas.microsoft.com/office/drawing/2014/main" id="{B4A48F6B-4503-E7EC-A191-2E356C2D3EC6}"/>
              </a:ext>
            </a:extLst>
          </p:cNvPr>
          <p:cNvPicPr>
            <a:picLocks noChangeAspect="1"/>
          </p:cNvPicPr>
          <p:nvPr/>
        </p:nvPicPr>
        <p:blipFill>
          <a:blip r:embed="rId4"/>
          <a:srcRect l="529" r="2281" b="2"/>
          <a:stretch/>
        </p:blipFill>
        <p:spPr>
          <a:xfrm>
            <a:off x="8261932" y="6"/>
            <a:ext cx="3931920" cy="4005071"/>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C1E0AD11-3B08-9475-5EFE-9E89C236E40D}"/>
              </a:ext>
            </a:extLst>
          </p:cNvPr>
          <p:cNvPicPr>
            <a:picLocks noChangeAspect="1"/>
          </p:cNvPicPr>
          <p:nvPr/>
        </p:nvPicPr>
        <p:blipFill rotWithShape="1">
          <a:blip r:embed="rId5">
            <a:extLst>
              <a:ext uri="{28A0092B-C50C-407E-A947-70E740481C1C}">
                <a14:useLocalDpi xmlns:a14="http://schemas.microsoft.com/office/drawing/2010/main" val="0"/>
              </a:ext>
            </a:extLst>
          </a:blip>
          <a:srcRect r="3" b="22843"/>
          <a:stretch/>
        </p:blipFill>
        <p:spPr>
          <a:xfrm>
            <a:off x="-10158" y="-2587"/>
            <a:ext cx="3931920" cy="4005072"/>
          </a:xfrm>
          <a:prstGeom prst="rect">
            <a:avLst/>
          </a:prstGeom>
        </p:spPr>
      </p:pic>
      <p:sp>
        <p:nvSpPr>
          <p:cNvPr id="78" name="Rectangle 7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1232A7-8728-5F50-0910-8C976BC0AA02}"/>
              </a:ext>
            </a:extLst>
          </p:cNvPr>
          <p:cNvSpPr>
            <a:spLocks noGrp="1"/>
          </p:cNvSpPr>
          <p:nvPr>
            <p:ph idx="1"/>
          </p:nvPr>
        </p:nvSpPr>
        <p:spPr>
          <a:xfrm>
            <a:off x="4743681" y="4435052"/>
            <a:ext cx="6740773" cy="1575582"/>
          </a:xfrm>
        </p:spPr>
        <p:txBody>
          <a:bodyPr vert="horz" lIns="91440" tIns="45720" rIns="91440" bIns="45720" rtlCol="0" anchor="ctr">
            <a:normAutofit/>
          </a:bodyPr>
          <a:lstStyle/>
          <a:p>
            <a:r>
              <a:rPr lang="en-CA" sz="2000">
                <a:ea typeface="Calibri"/>
                <a:cs typeface="Calibri"/>
              </a:rPr>
              <a:t>Ann Harrison (chair)</a:t>
            </a:r>
          </a:p>
          <a:p>
            <a:r>
              <a:rPr lang="en-CA" sz="2000">
                <a:ea typeface="Calibri"/>
                <a:cs typeface="Calibri"/>
              </a:rPr>
              <a:t>Katie </a:t>
            </a:r>
            <a:r>
              <a:rPr lang="en-CA" sz="2000" err="1">
                <a:ea typeface="Calibri"/>
                <a:cs typeface="Calibri"/>
              </a:rPr>
              <a:t>McQuestion</a:t>
            </a:r>
            <a:endParaRPr lang="en-CA" sz="2000">
              <a:ea typeface="Calibri"/>
              <a:cs typeface="Calibri"/>
            </a:endParaRPr>
          </a:p>
          <a:p>
            <a:r>
              <a:rPr lang="en-CA" sz="2000">
                <a:ea typeface="Calibri"/>
                <a:cs typeface="Calibri"/>
              </a:rPr>
              <a:t>Carrie Price</a:t>
            </a:r>
          </a:p>
        </p:txBody>
      </p:sp>
    </p:spTree>
    <p:extLst>
      <p:ext uri="{BB962C8B-B14F-4D97-AF65-F5344CB8AC3E}">
        <p14:creationId xmlns:p14="http://schemas.microsoft.com/office/powerpoint/2010/main" val="185899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C4E6-18EF-FC7F-7C37-4E53418E4CD9}"/>
              </a:ext>
            </a:extLst>
          </p:cNvPr>
          <p:cNvSpPr>
            <a:spLocks noGrp="1"/>
          </p:cNvSpPr>
          <p:nvPr>
            <p:ph type="title"/>
          </p:nvPr>
        </p:nvSpPr>
        <p:spPr/>
        <p:txBody>
          <a:bodyPr/>
          <a:lstStyle/>
          <a:p>
            <a:r>
              <a:rPr lang="en-US" b="1">
                <a:solidFill>
                  <a:srgbClr val="9B000C"/>
                </a:solidFill>
                <a:cs typeface="Arial"/>
              </a:rPr>
              <a:t>Opening Retreat and Day One</a:t>
            </a:r>
            <a:br>
              <a:rPr lang="en-US" b="1">
                <a:cs typeface="Arial"/>
              </a:rPr>
            </a:br>
            <a:r>
              <a:rPr lang="en-US" b="1">
                <a:solidFill>
                  <a:srgbClr val="9B000C"/>
                </a:solidFill>
                <a:cs typeface="Arial"/>
              </a:rPr>
              <a:t>Learning Objectives</a:t>
            </a:r>
          </a:p>
        </p:txBody>
      </p:sp>
      <p:sp>
        <p:nvSpPr>
          <p:cNvPr id="3" name="Content Placeholder 2">
            <a:extLst>
              <a:ext uri="{FF2B5EF4-FFF2-40B4-BE49-F238E27FC236}">
                <a16:creationId xmlns:a16="http://schemas.microsoft.com/office/drawing/2014/main" id="{6BB5DF7E-1EAA-3822-4216-997BE4F556CA}"/>
              </a:ext>
            </a:extLst>
          </p:cNvPr>
          <p:cNvSpPr>
            <a:spLocks noGrp="1"/>
          </p:cNvSpPr>
          <p:nvPr>
            <p:ph idx="1"/>
          </p:nvPr>
        </p:nvSpPr>
        <p:spPr>
          <a:xfrm>
            <a:off x="838200" y="1890552"/>
            <a:ext cx="10783329" cy="4158130"/>
          </a:xfrm>
        </p:spPr>
        <p:txBody>
          <a:bodyPr vert="horz" lIns="91440" tIns="45720" rIns="91440" bIns="45720" rtlCol="0" anchor="t">
            <a:noAutofit/>
          </a:bodyPr>
          <a:lstStyle/>
          <a:p>
            <a:pPr>
              <a:lnSpc>
                <a:spcPct val="100000"/>
              </a:lnSpc>
            </a:pPr>
            <a:r>
              <a:rPr lang="en-CA" sz="2000">
                <a:cs typeface="Arial"/>
              </a:rPr>
              <a:t>Develop an understanding of the Leadership Niagara (LN) journey and all program expectations,</a:t>
            </a:r>
          </a:p>
          <a:p>
            <a:pPr>
              <a:lnSpc>
                <a:spcPct val="100000"/>
              </a:lnSpc>
            </a:pPr>
            <a:r>
              <a:rPr lang="en-CA" sz="2000">
                <a:cs typeface="Arial"/>
              </a:rPr>
              <a:t>Identify learning goals for their personal and professional growth as a community leader,</a:t>
            </a:r>
            <a:endParaRPr lang="en-US" sz="2000">
              <a:cs typeface="Arial"/>
            </a:endParaRPr>
          </a:p>
          <a:p>
            <a:pPr>
              <a:lnSpc>
                <a:spcPct val="100000"/>
              </a:lnSpc>
            </a:pPr>
            <a:r>
              <a:rPr lang="en-CA" sz="2000">
                <a:cs typeface="Arial"/>
              </a:rPr>
              <a:t>Network with LN team members and commence the development of a community of learners,</a:t>
            </a:r>
            <a:endParaRPr lang="en-US" sz="2000">
              <a:cs typeface="Arial"/>
            </a:endParaRPr>
          </a:p>
          <a:p>
            <a:pPr>
              <a:lnSpc>
                <a:spcPct val="100000"/>
              </a:lnSpc>
            </a:pPr>
            <a:r>
              <a:rPr lang="en-CA" sz="2000">
                <a:cs typeface="Arial"/>
              </a:rPr>
              <a:t>Examine foundational principles of leadership; analyze and assess one's personal leadership strengths and opportunities,</a:t>
            </a:r>
            <a:endParaRPr lang="en-US" sz="2000">
              <a:cs typeface="Arial"/>
            </a:endParaRPr>
          </a:p>
          <a:p>
            <a:pPr>
              <a:lnSpc>
                <a:spcPct val="100000"/>
              </a:lnSpc>
            </a:pPr>
            <a:r>
              <a:rPr lang="en-CA" sz="2000">
                <a:cs typeface="Arial"/>
              </a:rPr>
              <a:t>Explore strategies for maximizing inclusion and leveraging the strengths of self and team, and</a:t>
            </a:r>
            <a:endParaRPr lang="en-US" sz="2000">
              <a:cs typeface="Arial"/>
            </a:endParaRPr>
          </a:p>
          <a:p>
            <a:pPr>
              <a:lnSpc>
                <a:spcPct val="100000"/>
              </a:lnSpc>
            </a:pPr>
            <a:r>
              <a:rPr lang="en-CA" sz="2000">
                <a:cs typeface="Arial"/>
              </a:rPr>
              <a:t>Develop an understanding of the Experiential Learning Project requirements and expectations for CLD</a:t>
            </a:r>
            <a:r>
              <a:rPr lang="en-CA" sz="1800">
                <a:cs typeface="Arial"/>
              </a:rPr>
              <a:t>P</a:t>
            </a:r>
            <a:endParaRPr lang="en-US" sz="1800">
              <a:cs typeface="Arial"/>
            </a:endParaRPr>
          </a:p>
          <a:p>
            <a:pPr>
              <a:lnSpc>
                <a:spcPct val="100000"/>
              </a:lnSpc>
            </a:pPr>
            <a:endParaRPr lang="en-US" sz="1800">
              <a:cs typeface="Arial"/>
            </a:endParaRPr>
          </a:p>
        </p:txBody>
      </p:sp>
    </p:spTree>
    <p:extLst>
      <p:ext uri="{BB962C8B-B14F-4D97-AF65-F5344CB8AC3E}">
        <p14:creationId xmlns:p14="http://schemas.microsoft.com/office/powerpoint/2010/main" val="2064849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F2C12-9C94-2F37-0CAE-09A48620E1B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rgbClr val="9B000C"/>
                </a:solidFill>
                <a:latin typeface="+mj-lt"/>
                <a:ea typeface="+mj-ea"/>
                <a:cs typeface="+mj-cs"/>
              </a:rPr>
              <a:t>In the event of illness …</a:t>
            </a:r>
            <a:endParaRPr lang="en-US" b="1" kern="1200">
              <a:solidFill>
                <a:srgbClr val="9B000C"/>
              </a:solidFill>
              <a:latin typeface="+mj-lt"/>
              <a:cs typeface="Arial"/>
            </a:endParaRPr>
          </a:p>
        </p:txBody>
      </p:sp>
      <p:sp>
        <p:nvSpPr>
          <p:cNvPr id="3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5E1A0F-10E2-32ED-1783-18A780720E4A}"/>
              </a:ext>
            </a:extLst>
          </p:cNvPr>
          <p:cNvSpPr txBox="1"/>
          <p:nvPr/>
        </p:nvSpPr>
        <p:spPr>
          <a:xfrm>
            <a:off x="838200" y="1929384"/>
            <a:ext cx="10515600" cy="425196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a:t>We are all aware that at a moment's notice, circumstances in our personal lives and community may change. With the possibility of an increase in COVID/RSV/Flu possible this fall and winter, please consider the health and well-being of others and stay home if you are sick. We support those who choose to wear masks. </a:t>
            </a:r>
            <a:endParaRPr lang="en-US" sz="2000">
              <a:cs typeface="Arial"/>
            </a:endParaRPr>
          </a:p>
          <a:p>
            <a:pPr>
              <a:lnSpc>
                <a:spcPct val="90000"/>
              </a:lnSpc>
              <a:spcAft>
                <a:spcPts val="600"/>
              </a:spcAft>
            </a:pPr>
            <a:endParaRPr lang="en-US" sz="2000">
              <a:cs typeface="Arial"/>
            </a:endParaRPr>
          </a:p>
          <a:p>
            <a:pPr>
              <a:lnSpc>
                <a:spcPct val="90000"/>
              </a:lnSpc>
              <a:spcAft>
                <a:spcPts val="600"/>
              </a:spcAft>
            </a:pPr>
            <a:endParaRPr lang="en-US" sz="2000">
              <a:cs typeface="Arial"/>
            </a:endParaRPr>
          </a:p>
          <a:p>
            <a:pPr>
              <a:lnSpc>
                <a:spcPct val="90000"/>
              </a:lnSpc>
              <a:spcAft>
                <a:spcPts val="600"/>
              </a:spcAft>
            </a:pPr>
            <a:r>
              <a:rPr lang="en-US" sz="2000"/>
              <a:t>Should you require attending an in-person day virtually please contact Terry Dow as soon as possible.</a:t>
            </a:r>
            <a:endParaRPr lang="en-US" sz="2000">
              <a:cs typeface="Arial"/>
            </a:endParaRPr>
          </a:p>
        </p:txBody>
      </p:sp>
    </p:spTree>
    <p:extLst>
      <p:ext uri="{BB962C8B-B14F-4D97-AF65-F5344CB8AC3E}">
        <p14:creationId xmlns:p14="http://schemas.microsoft.com/office/powerpoint/2010/main" val="1581302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F2C12-9C94-2F37-0CAE-09A48620E1B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rgbClr val="9B000C"/>
                </a:solidFill>
                <a:latin typeface="+mj-lt"/>
                <a:ea typeface="+mj-ea"/>
                <a:cs typeface="+mj-cs"/>
              </a:rPr>
              <a:t>In the event of inclement weather …</a:t>
            </a:r>
            <a:endParaRPr lang="en-US" b="1" kern="1200">
              <a:solidFill>
                <a:srgbClr val="9B000C"/>
              </a:solidFill>
              <a:latin typeface="+mj-lt"/>
              <a:cs typeface="Arial"/>
            </a:endParaRPr>
          </a:p>
        </p:txBody>
      </p:sp>
      <p:sp>
        <p:nvSpPr>
          <p:cNvPr id="3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5E1A0F-10E2-32ED-1783-18A780720E4A}"/>
              </a:ext>
            </a:extLst>
          </p:cNvPr>
          <p:cNvSpPr txBox="1"/>
          <p:nvPr/>
        </p:nvSpPr>
        <p:spPr>
          <a:xfrm>
            <a:off x="838200" y="1929384"/>
            <a:ext cx="10515600" cy="425196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endParaRPr lang="en-US" sz="2200"/>
          </a:p>
          <a:p>
            <a:pPr indent="-228600">
              <a:lnSpc>
                <a:spcPct val="90000"/>
              </a:lnSpc>
              <a:spcAft>
                <a:spcPts val="600"/>
              </a:spcAft>
              <a:buFont typeface="Arial" panose="020B0604020202020204" pitchFamily="34" charset="0"/>
              <a:buChar char="•"/>
            </a:pPr>
            <a:r>
              <a:rPr lang="en-US" sz="2000"/>
              <a:t>In the event of weather-related cancellation or delay Terry will reach out via email with information and options. We will make every effort to communicate changes by 7:00 a.m. on the learning day.</a:t>
            </a:r>
            <a:endParaRPr lang="en-US" sz="2000">
              <a:cs typeface="Arial"/>
            </a:endParaRPr>
          </a:p>
          <a:p>
            <a:pPr indent="-228600">
              <a:lnSpc>
                <a:spcPct val="90000"/>
              </a:lnSpc>
              <a:spcAft>
                <a:spcPts val="600"/>
              </a:spcAft>
              <a:buFont typeface="Arial" panose="020B0604020202020204" pitchFamily="34" charset="0"/>
              <a:buChar char="•"/>
            </a:pPr>
            <a:endParaRPr lang="en-US" sz="2000">
              <a:cs typeface="Arial"/>
            </a:endParaRPr>
          </a:p>
          <a:p>
            <a:pPr indent="-228600">
              <a:lnSpc>
                <a:spcPct val="90000"/>
              </a:lnSpc>
              <a:spcAft>
                <a:spcPts val="600"/>
              </a:spcAft>
              <a:buFont typeface="Arial" panose="020B0604020202020204" pitchFamily="34" charset="0"/>
              <a:buChar char="•"/>
            </a:pPr>
            <a:r>
              <a:rPr lang="en-US" sz="2000"/>
              <a:t>If the transportation for the local school boards, DSBN and NCDSB is cancelled the Learning Day will be cancelled</a:t>
            </a:r>
            <a:endParaRPr lang="en-US" sz="2000">
              <a:cs typeface="Arial"/>
            </a:endParaRPr>
          </a:p>
          <a:p>
            <a:pPr indent="-228600">
              <a:lnSpc>
                <a:spcPct val="90000"/>
              </a:lnSpc>
              <a:spcAft>
                <a:spcPts val="600"/>
              </a:spcAft>
              <a:buFont typeface="Arial" panose="020B0604020202020204" pitchFamily="34" charset="0"/>
              <a:buChar char="•"/>
            </a:pPr>
            <a:endParaRPr lang="en-US" sz="2000">
              <a:cs typeface="Arial"/>
            </a:endParaRPr>
          </a:p>
          <a:p>
            <a:pPr indent="-228600">
              <a:lnSpc>
                <a:spcPct val="90000"/>
              </a:lnSpc>
              <a:spcAft>
                <a:spcPts val="600"/>
              </a:spcAft>
              <a:buFont typeface="Arial" panose="020B0604020202020204" pitchFamily="34" charset="0"/>
              <a:buChar char="•"/>
            </a:pPr>
            <a:r>
              <a:rPr lang="en-US" sz="2000"/>
              <a:t>May 30</a:t>
            </a:r>
            <a:r>
              <a:rPr lang="en-US" sz="2000" baseline="30000"/>
              <a:t>th</a:t>
            </a:r>
            <a:r>
              <a:rPr lang="en-US" sz="2000"/>
              <a:t> is a scheduled day and will be used for as a make-up day or as a day for additional learning</a:t>
            </a:r>
            <a:endParaRPr lang="en-US" sz="2000">
              <a:cs typeface="Arial"/>
            </a:endParaRPr>
          </a:p>
        </p:txBody>
      </p:sp>
    </p:spTree>
    <p:extLst>
      <p:ext uri="{BB962C8B-B14F-4D97-AF65-F5344CB8AC3E}">
        <p14:creationId xmlns:p14="http://schemas.microsoft.com/office/powerpoint/2010/main" val="254200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F2C12-9C94-2F37-0CAE-09A48620E1B0}"/>
              </a:ext>
            </a:extLst>
          </p:cNvPr>
          <p:cNvSpPr>
            <a:spLocks noGrp="1"/>
          </p:cNvSpPr>
          <p:nvPr>
            <p:ph type="title"/>
          </p:nvPr>
        </p:nvSpPr>
        <p:spPr>
          <a:xfrm>
            <a:off x="838200" y="365125"/>
            <a:ext cx="10515600" cy="1325563"/>
          </a:xfrm>
        </p:spPr>
        <p:txBody>
          <a:bodyPr vert="horz" lIns="91440" tIns="45720" rIns="91440" bIns="45720" rtlCol="0" anchor="ctr">
            <a:noAutofit/>
          </a:bodyPr>
          <a:lstStyle/>
          <a:p>
            <a:pPr algn="ctr"/>
            <a:r>
              <a:rPr lang="en-US" sz="4000"/>
              <a:t>THE LEADERSHIP NIAGARA JOURNEY</a:t>
            </a:r>
            <a:endParaRPr lang="en-US">
              <a:ea typeface="+mj-ea"/>
              <a:cs typeface="+mj-cs"/>
            </a:endParaRPr>
          </a:p>
        </p:txBody>
      </p:sp>
      <p:sp>
        <p:nvSpPr>
          <p:cNvPr id="3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a:extLst>
              <a:ext uri="{FF2B5EF4-FFF2-40B4-BE49-F238E27FC236}">
                <a16:creationId xmlns:a16="http://schemas.microsoft.com/office/drawing/2014/main" id="{8CBB2D36-1783-B590-0F12-6F32BAEAEDEE}"/>
              </a:ext>
            </a:extLst>
          </p:cNvPr>
          <p:cNvPicPr>
            <a:picLocks noChangeAspect="1"/>
          </p:cNvPicPr>
          <p:nvPr/>
        </p:nvPicPr>
        <p:blipFill rotWithShape="1">
          <a:blip r:embed="rId2"/>
          <a:srcRect r="4268" b="2"/>
          <a:stretch/>
        </p:blipFill>
        <p:spPr>
          <a:xfrm>
            <a:off x="2541742" y="2193334"/>
            <a:ext cx="7117118" cy="3995918"/>
          </a:xfrm>
          <a:prstGeom prst="rect">
            <a:avLst/>
          </a:prstGeom>
        </p:spPr>
      </p:pic>
    </p:spTree>
    <p:extLst>
      <p:ext uri="{BB962C8B-B14F-4D97-AF65-F5344CB8AC3E}">
        <p14:creationId xmlns:p14="http://schemas.microsoft.com/office/powerpoint/2010/main" val="321825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CAC0F-F18B-6445-C5AA-7AEEEF757449}"/>
              </a:ext>
            </a:extLst>
          </p:cNvPr>
          <p:cNvSpPr>
            <a:spLocks noGrp="1"/>
          </p:cNvSpPr>
          <p:nvPr>
            <p:ph type="title"/>
          </p:nvPr>
        </p:nvSpPr>
        <p:spPr>
          <a:xfrm>
            <a:off x="283721" y="199751"/>
            <a:ext cx="6327491" cy="1807305"/>
          </a:xfrm>
        </p:spPr>
        <p:txBody>
          <a:bodyPr vert="horz" lIns="91440" tIns="45720" rIns="91440" bIns="45720" rtlCol="0" anchor="ctr">
            <a:normAutofit/>
          </a:bodyPr>
          <a:lstStyle/>
          <a:p>
            <a:r>
              <a:rPr lang="en-US">
                <a:solidFill>
                  <a:srgbClr val="9B000C"/>
                </a:solidFill>
                <a:latin typeface="Arial"/>
                <a:cs typeface="Arial"/>
              </a:rPr>
              <a:t>Land Acknowledgement</a:t>
            </a:r>
          </a:p>
        </p:txBody>
      </p:sp>
      <p:sp>
        <p:nvSpPr>
          <p:cNvPr id="3" name="TextBox 2">
            <a:extLst>
              <a:ext uri="{FF2B5EF4-FFF2-40B4-BE49-F238E27FC236}">
                <a16:creationId xmlns:a16="http://schemas.microsoft.com/office/drawing/2014/main" id="{6253F0A9-692F-F548-55C0-CF26736702CC}"/>
              </a:ext>
            </a:extLst>
          </p:cNvPr>
          <p:cNvSpPr txBox="1"/>
          <p:nvPr/>
        </p:nvSpPr>
        <p:spPr>
          <a:xfrm>
            <a:off x="280673" y="1671816"/>
            <a:ext cx="5689059" cy="4845716"/>
          </a:xfrm>
          <a:prstGeom prst="rect">
            <a:avLst/>
          </a:prstGeom>
        </p:spPr>
        <p:txBody>
          <a:bodyPr vert="horz" lIns="91440" tIns="45720" rIns="91440" bIns="45720" rtlCol="0" anchor="t">
            <a:normAutofit/>
          </a:bodyPr>
          <a:lstStyle/>
          <a:p>
            <a:pPr>
              <a:lnSpc>
                <a:spcPct val="90000"/>
              </a:lnSpc>
              <a:spcAft>
                <a:spcPts val="600"/>
              </a:spcAft>
            </a:pPr>
            <a:r>
              <a:rPr lang="en-US" b="0" i="0" u="none" strike="noStrike" baseline="0" dirty="0">
                <a:latin typeface="Arial"/>
                <a:cs typeface="Arial"/>
              </a:rPr>
              <a:t>I would like to begin by acknowledging that the land on which we gather today has been the traditional territory of indigenous peoples for countless generations; most recently by the Anishinaabeg and Haudenosaunee Peoples through the Dish with One Spoon Wampum Belt, an agreement to peaceably share and care for the resources around the Great Lakes.</a:t>
            </a:r>
            <a:r>
              <a:rPr lang="en-US" dirty="0">
                <a:latin typeface="Arial"/>
                <a:cs typeface="Arial"/>
              </a:rPr>
              <a:t> </a:t>
            </a:r>
            <a:endParaRPr lang="en-US" b="0" i="0" u="none" strike="noStrike" baseline="0" dirty="0">
              <a:latin typeface="Arial"/>
              <a:cs typeface="Arial"/>
            </a:endParaRPr>
          </a:p>
          <a:p>
            <a:pPr indent="-228600">
              <a:lnSpc>
                <a:spcPct val="90000"/>
              </a:lnSpc>
              <a:spcAft>
                <a:spcPts val="600"/>
              </a:spcAft>
              <a:buFont typeface="Arial" panose="020B0604020202020204" pitchFamily="34" charset="0"/>
              <a:buChar char="•"/>
            </a:pPr>
            <a:endParaRPr lang="en-US" b="0" i="0" u="none" strike="noStrike" baseline="0" dirty="0">
              <a:latin typeface="Arial"/>
              <a:cs typeface="Arial"/>
            </a:endParaRPr>
          </a:p>
          <a:p>
            <a:pPr>
              <a:lnSpc>
                <a:spcPct val="90000"/>
              </a:lnSpc>
              <a:spcAft>
                <a:spcPts val="600"/>
              </a:spcAft>
            </a:pPr>
            <a:r>
              <a:rPr lang="en-US" b="0" i="0" u="none" strike="noStrike" baseline="0" dirty="0">
                <a:latin typeface="Arial"/>
                <a:cs typeface="Arial"/>
              </a:rPr>
              <a:t>This wampum predates Treaty 3 of the Upper Canada Treaties, highlighting the tremendous contribution these nations have made to our shared history Today we would like to acknowledge these contributions and how thankful we are, that today, we are able to share this land with them.</a:t>
            </a:r>
            <a:r>
              <a:rPr lang="en-US" dirty="0">
                <a:latin typeface="Arial"/>
                <a:cs typeface="Arial"/>
              </a:rPr>
              <a:t> </a:t>
            </a:r>
          </a:p>
        </p:txBody>
      </p:sp>
      <p:pic>
        <p:nvPicPr>
          <p:cNvPr id="5" name="Picture 4" descr="Seedling growing on a tree trunk">
            <a:extLst>
              <a:ext uri="{FF2B5EF4-FFF2-40B4-BE49-F238E27FC236}">
                <a16:creationId xmlns:a16="http://schemas.microsoft.com/office/drawing/2014/main" id="{1A2409F5-F437-D9EE-7647-2BE2509CC387}"/>
              </a:ext>
            </a:extLst>
          </p:cNvPr>
          <p:cNvPicPr>
            <a:picLocks noChangeAspect="1"/>
          </p:cNvPicPr>
          <p:nvPr/>
        </p:nvPicPr>
        <p:blipFill rotWithShape="1">
          <a:blip r:embed="rId2"/>
          <a:srcRect l="21741" r="1935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161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1"/>
        <p:cNvGrpSpPr/>
        <p:nvPr/>
      </p:nvGrpSpPr>
      <p:grpSpPr>
        <a:xfrm>
          <a:off x="0" y="0"/>
          <a:ext cx="0" cy="0"/>
          <a:chOff x="0" y="0"/>
          <a:chExt cx="0" cy="0"/>
        </a:xfrm>
      </p:grpSpPr>
      <p:sp useBgFill="1">
        <p:nvSpPr>
          <p:cNvPr id="401" name="Rectangle 400">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Google Shape;362;p13"/>
          <p:cNvSpPr txBox="1"/>
          <p:nvPr/>
        </p:nvSpPr>
        <p:spPr>
          <a:xfrm>
            <a:off x="838200" y="1122362"/>
            <a:ext cx="6281928" cy="4135437"/>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000000"/>
              </a:buClr>
              <a:buSzPts val="3000"/>
            </a:pPr>
            <a:r>
              <a:rPr lang="en-US" sz="4400" b="1" kern="1200">
                <a:latin typeface="+mj-lt"/>
                <a:ea typeface="+mj-ea"/>
                <a:cs typeface="+mj-cs"/>
                <a:sym typeface="Poppins"/>
              </a:rPr>
              <a:t>Milestone Moments</a:t>
            </a:r>
            <a:endParaRPr lang="en-US" sz="4400" kern="1200">
              <a:latin typeface="+mj-lt"/>
              <a:ea typeface="+mj-ea"/>
              <a:cs typeface="Arial"/>
            </a:endParaRPr>
          </a:p>
        </p:txBody>
      </p:sp>
      <p:sp>
        <p:nvSpPr>
          <p:cNvPr id="403"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Google Shape;371;p13"/>
          <p:cNvSpPr txBox="1"/>
          <p:nvPr/>
        </p:nvSpPr>
        <p:spPr>
          <a:xfrm>
            <a:off x="5683875" y="3557351"/>
            <a:ext cx="6282522" cy="533504"/>
          </a:xfrm>
          <a:prstGeom prst="rect">
            <a:avLst/>
          </a:prstGeom>
          <a:noFill/>
          <a:ln>
            <a:noFill/>
          </a:ln>
        </p:spPr>
        <p:txBody>
          <a:bodyPr spcFirstLastPara="1" wrap="square" lIns="121900" tIns="121900" rIns="121900" bIns="121900" anchor="t" anchorCtr="0">
            <a:spAutoFit/>
          </a:bodyPr>
          <a:lstStyle/>
          <a:p>
            <a:pPr marL="285744" lvl="6" indent="-285744">
              <a:buClr>
                <a:srgbClr val="000000"/>
              </a:buClr>
              <a:buSzPts val="1100"/>
              <a:buFont typeface="Arial"/>
              <a:buChar char="•"/>
            </a:pPr>
            <a:endParaRPr sz="1867">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5466661-2304-B1EC-5B8B-A11EA5273968}"/>
              </a:ext>
            </a:extLst>
          </p:cNvPr>
          <p:cNvSpPr>
            <a:spLocks noGrp="1"/>
          </p:cNvSpPr>
          <p:nvPr>
            <p:ph type="title"/>
          </p:nvPr>
        </p:nvSpPr>
        <p:spPr>
          <a:xfrm>
            <a:off x="563234" y="393986"/>
            <a:ext cx="5400194" cy="932288"/>
          </a:xfrm>
        </p:spPr>
        <p:txBody>
          <a:bodyPr>
            <a:noAutofit/>
          </a:bodyPr>
          <a:lstStyle/>
          <a:p>
            <a:r>
              <a:rPr lang="en-US" b="1">
                <a:solidFill>
                  <a:srgbClr val="9B000C"/>
                </a:solidFill>
              </a:rPr>
              <a:t>EARLY YEARS</a:t>
            </a:r>
            <a:endParaRPr lang="en-US" b="1">
              <a:solidFill>
                <a:srgbClr val="9B000C"/>
              </a:solidFill>
              <a:cs typeface="Arial"/>
            </a:endParaRPr>
          </a:p>
        </p:txBody>
      </p:sp>
      <p:sp>
        <p:nvSpPr>
          <p:cNvPr id="4" name="TextBox 3">
            <a:extLst>
              <a:ext uri="{FF2B5EF4-FFF2-40B4-BE49-F238E27FC236}">
                <a16:creationId xmlns:a16="http://schemas.microsoft.com/office/drawing/2014/main" id="{2A2D8EC7-616D-B706-7146-CAAA81B157A9}"/>
              </a:ext>
            </a:extLst>
          </p:cNvPr>
          <p:cNvSpPr txBox="1"/>
          <p:nvPr/>
        </p:nvSpPr>
        <p:spPr>
          <a:xfrm>
            <a:off x="713444" y="1320584"/>
            <a:ext cx="877608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b="1">
                <a:solidFill>
                  <a:srgbClr val="C00000"/>
                </a:solidFill>
                <a:latin typeface="Arial"/>
                <a:ea typeface="Calibri"/>
                <a:cs typeface="Calibri"/>
              </a:rPr>
              <a:t>2006-2007 </a:t>
            </a:r>
          </a:p>
          <a:p>
            <a:pPr marL="742950" lvl="1" indent="-285750">
              <a:buFont typeface="Arial" panose="020B0604020202020204" pitchFamily="34" charset="0"/>
              <a:buChar char="•"/>
            </a:pPr>
            <a:r>
              <a:rPr lang="en-US">
                <a:latin typeface="Arial"/>
                <a:ea typeface="Calibri"/>
                <a:cs typeface="Calibri"/>
              </a:rPr>
              <a:t>A group of community minded leaders wanted to create a Leadership Development program to encourage and support leaders in Niagara to commit to building a better Niagara</a:t>
            </a:r>
          </a:p>
          <a:p>
            <a:pPr marL="742950" lvl="1" indent="-285750">
              <a:buFont typeface="Arial" panose="020B0604020202020204" pitchFamily="34" charset="0"/>
              <a:buChar char="•"/>
            </a:pPr>
            <a:r>
              <a:rPr lang="en-US">
                <a:latin typeface="Arial"/>
                <a:ea typeface="Calibri"/>
                <a:cs typeface="Calibri"/>
              </a:rPr>
              <a:t>January 2007, first cohort of participants </a:t>
            </a:r>
          </a:p>
          <a:p>
            <a:pPr marL="285750" indent="-285750">
              <a:buFont typeface="Arial" panose="020B0604020202020204" pitchFamily="34" charset="0"/>
              <a:buChar char="•"/>
            </a:pPr>
            <a:endParaRPr lang="en-US">
              <a:solidFill>
                <a:srgbClr val="000000"/>
              </a:solidFill>
              <a:latin typeface="Arial"/>
              <a:ea typeface="Calibri"/>
              <a:cs typeface="Calibri"/>
            </a:endParaRPr>
          </a:p>
          <a:p>
            <a:pPr marL="285750" indent="-285750">
              <a:buFont typeface="Arial" panose="020B0604020202020204" pitchFamily="34" charset="0"/>
              <a:buChar char="•"/>
            </a:pPr>
            <a:r>
              <a:rPr lang="en-US" b="1">
                <a:solidFill>
                  <a:srgbClr val="C00000"/>
                </a:solidFill>
                <a:latin typeface="Arial"/>
                <a:ea typeface="Calibri"/>
                <a:cs typeface="Calibri"/>
              </a:rPr>
              <a:t>2011 – 2016 </a:t>
            </a:r>
          </a:p>
          <a:p>
            <a:pPr marL="742950" lvl="1" indent="-285750">
              <a:buFont typeface="Arial" panose="020B0604020202020204" pitchFamily="34" charset="0"/>
              <a:buChar char="•"/>
            </a:pPr>
            <a:r>
              <a:rPr lang="en-US">
                <a:solidFill>
                  <a:srgbClr val="000000"/>
                </a:solidFill>
                <a:latin typeface="Arial"/>
                <a:ea typeface="Calibri"/>
                <a:cs typeface="Calibri"/>
              </a:rPr>
              <a:t>Housed at Brock University.</a:t>
            </a:r>
          </a:p>
          <a:p>
            <a:pPr marL="742950" lvl="1" indent="-285750">
              <a:buFont typeface="Arial" panose="020B0604020202020204" pitchFamily="34" charset="0"/>
              <a:buChar char="•"/>
            </a:pPr>
            <a:r>
              <a:rPr lang="en-US">
                <a:solidFill>
                  <a:srgbClr val="000000"/>
                </a:solidFill>
                <a:latin typeface="Arial"/>
                <a:ea typeface="Calibri"/>
                <a:cs typeface="Calibri"/>
              </a:rPr>
              <a:t>Program develops to include Experiential Learning focus</a:t>
            </a:r>
          </a:p>
          <a:p>
            <a:pPr marL="742950" lvl="1" indent="-285750">
              <a:buFont typeface="Arial" panose="020B0604020202020204" pitchFamily="34" charset="0"/>
              <a:buChar char="•"/>
            </a:pPr>
            <a:endParaRPr lang="en-US">
              <a:solidFill>
                <a:srgbClr val="000000"/>
              </a:solidFill>
              <a:latin typeface="Arial"/>
              <a:ea typeface="Calibri"/>
              <a:cs typeface="Calibri"/>
            </a:endParaRPr>
          </a:p>
          <a:p>
            <a:pPr marL="285750" indent="-285750">
              <a:buFont typeface="Arial,Sans-Serif" panose="020B0604020202020204" pitchFamily="34" charset="0"/>
              <a:buChar char="•"/>
            </a:pPr>
            <a:r>
              <a:rPr lang="en-US" b="1">
                <a:solidFill>
                  <a:srgbClr val="C00000"/>
                </a:solidFill>
                <a:latin typeface="Arial"/>
                <a:ea typeface="Calibri"/>
                <a:cs typeface="Arial"/>
              </a:rPr>
              <a:t>2017 </a:t>
            </a:r>
            <a:endParaRPr lang="en-US">
              <a:solidFill>
                <a:srgbClr val="000000"/>
              </a:solidFill>
              <a:latin typeface="Arial"/>
              <a:ea typeface="Calibri"/>
              <a:cs typeface="Arial"/>
            </a:endParaRPr>
          </a:p>
          <a:p>
            <a:pPr marL="742950" lvl="1" indent="-285750">
              <a:buFont typeface="Arial,Sans-Serif" panose="020B0604020202020204" pitchFamily="34" charset="0"/>
              <a:buChar char="•"/>
            </a:pPr>
            <a:r>
              <a:rPr lang="en-US">
                <a:solidFill>
                  <a:srgbClr val="000000"/>
                </a:solidFill>
                <a:latin typeface="Arial"/>
                <a:ea typeface="Calibri"/>
                <a:cs typeface="Arial"/>
              </a:rPr>
              <a:t>Leadership Niagara branding and full curriculum review completed</a:t>
            </a:r>
          </a:p>
          <a:p>
            <a:pPr marL="742950" lvl="1" indent="-285750">
              <a:buFont typeface="Arial,Sans-Serif" panose="020B0604020202020204" pitchFamily="34" charset="0"/>
              <a:buChar char="•"/>
            </a:pPr>
            <a:r>
              <a:rPr lang="en-US">
                <a:solidFill>
                  <a:srgbClr val="000000"/>
                </a:solidFill>
                <a:latin typeface="Arial"/>
                <a:ea typeface="Calibri"/>
                <a:cs typeface="Arial"/>
              </a:rPr>
              <a:t>10-year anniversary</a:t>
            </a:r>
          </a:p>
          <a:p>
            <a:pPr marL="742950" lvl="1" indent="-285750">
              <a:buFont typeface="Arial,Sans-Serif" panose="020B0604020202020204" pitchFamily="34" charset="0"/>
              <a:buChar char="•"/>
            </a:pPr>
            <a:endParaRPr lang="en-US">
              <a:solidFill>
                <a:srgbClr val="000000"/>
              </a:solidFill>
              <a:latin typeface="Arial"/>
              <a:ea typeface="Calibri"/>
              <a:cs typeface="Arial"/>
            </a:endParaRPr>
          </a:p>
          <a:p>
            <a:pPr marL="285750" indent="-285750">
              <a:buFont typeface="Arial,Sans-Serif" panose="020B0604020202020204" pitchFamily="34" charset="0"/>
              <a:buChar char="•"/>
            </a:pPr>
            <a:r>
              <a:rPr lang="en-US" b="1">
                <a:solidFill>
                  <a:srgbClr val="C00000"/>
                </a:solidFill>
                <a:latin typeface="Arial"/>
                <a:ea typeface="Calibri"/>
                <a:cs typeface="Arial"/>
              </a:rPr>
              <a:t>2018 </a:t>
            </a:r>
            <a:endParaRPr lang="en-US">
              <a:solidFill>
                <a:srgbClr val="000000"/>
              </a:solidFill>
              <a:latin typeface="Arial"/>
              <a:ea typeface="Calibri"/>
              <a:cs typeface="Arial"/>
            </a:endParaRPr>
          </a:p>
          <a:p>
            <a:pPr marL="742950" lvl="1" indent="-285750">
              <a:buFont typeface="Arial,Sans-Serif" panose="020B0604020202020204" pitchFamily="34" charset="0"/>
              <a:buChar char="•"/>
            </a:pPr>
            <a:r>
              <a:rPr lang="en-US">
                <a:solidFill>
                  <a:srgbClr val="000000"/>
                </a:solidFill>
                <a:latin typeface="Arial"/>
                <a:ea typeface="Calibri"/>
                <a:cs typeface="Arial"/>
              </a:rPr>
              <a:t>Incorporated as a Not for Profit</a:t>
            </a:r>
          </a:p>
          <a:p>
            <a:pPr marL="742950" lvl="1" indent="-285750">
              <a:buFont typeface="Arial,Sans-Serif" panose="020B0604020202020204" pitchFamily="34" charset="0"/>
              <a:buChar char="•"/>
            </a:pPr>
            <a:r>
              <a:rPr lang="en-US">
                <a:solidFill>
                  <a:srgbClr val="000000"/>
                </a:solidFill>
                <a:latin typeface="Arial"/>
                <a:ea typeface="Calibri"/>
                <a:cs typeface="Arial"/>
              </a:rPr>
              <a:t>Strategic Plan 2018-2021 created</a:t>
            </a:r>
          </a:p>
          <a:p>
            <a:pPr marL="742950" lvl="1" indent="-285750">
              <a:buFont typeface="Arial,Sans-Serif" panose="020B0604020202020204" pitchFamily="34" charset="0"/>
              <a:buChar char="•"/>
            </a:pPr>
            <a:r>
              <a:rPr lang="en-US">
                <a:solidFill>
                  <a:srgbClr val="000000"/>
                </a:solidFill>
                <a:latin typeface="Arial"/>
                <a:ea typeface="Calibri"/>
                <a:cs typeface="Arial"/>
              </a:rPr>
              <a:t>Moved to be based at Niagara College</a:t>
            </a:r>
          </a:p>
          <a:p>
            <a:pPr marL="285750" indent="-285750">
              <a:buFont typeface="Arial,Sans-Serif" panose="020B0604020202020204" pitchFamily="34" charset="0"/>
              <a:buChar char="•"/>
            </a:pPr>
            <a:endParaRPr lang="en-US">
              <a:solidFill>
                <a:srgbClr val="000000"/>
              </a:solidFill>
              <a:latin typeface="Arial"/>
              <a:ea typeface="Calibri"/>
              <a:cs typeface="Arial"/>
            </a:endParaRPr>
          </a:p>
          <a:p>
            <a:pPr marL="742950" lvl="1" indent="-285750">
              <a:buFont typeface="Arial,Sans-Serif" panose="020B0604020202020204" pitchFamily="34" charset="0"/>
              <a:buChar char="•"/>
            </a:pPr>
            <a:endParaRPr lang="en-US">
              <a:solidFill>
                <a:srgbClr val="000000"/>
              </a:solidFill>
              <a:latin typeface="Arial"/>
              <a:ea typeface="Calibri"/>
              <a:cs typeface="Arial"/>
            </a:endParaRPr>
          </a:p>
          <a:p>
            <a:pPr marL="742950" lvl="1" indent="-285750">
              <a:buFont typeface="Arial" panose="020B0604020202020204" pitchFamily="34" charset="0"/>
              <a:buChar char="•"/>
            </a:pPr>
            <a:endParaRPr lang="en-US">
              <a:solidFill>
                <a:srgbClr val="000000"/>
              </a:solidFill>
              <a:latin typeface="Arial"/>
              <a:ea typeface="Calibri"/>
              <a:cs typeface="Calibri"/>
            </a:endParaRPr>
          </a:p>
          <a:p>
            <a:endParaRPr lang="en-US">
              <a:solidFill>
                <a:srgbClr val="000000"/>
              </a:solidFill>
              <a:latin typeface="Arial"/>
              <a:ea typeface="Calibri"/>
              <a:cs typeface="Calibri"/>
            </a:endParaRPr>
          </a:p>
        </p:txBody>
      </p:sp>
    </p:spTree>
    <p:extLst>
      <p:ext uri="{BB962C8B-B14F-4D97-AF65-F5344CB8AC3E}">
        <p14:creationId xmlns:p14="http://schemas.microsoft.com/office/powerpoint/2010/main" val="675214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4F2FD719-2C7E-B548-F15A-0D15BA99FB33}"/>
              </a:ext>
            </a:extLst>
          </p:cNvPr>
          <p:cNvSpPr txBox="1"/>
          <p:nvPr/>
        </p:nvSpPr>
        <p:spPr>
          <a:xfrm>
            <a:off x="564795" y="1332416"/>
            <a:ext cx="974557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b="1">
                <a:solidFill>
                  <a:srgbClr val="C00000"/>
                </a:solidFill>
                <a:latin typeface="Arial"/>
                <a:ea typeface="Calibri"/>
                <a:cs typeface="Calibri"/>
              </a:rPr>
              <a:t>2019-2020 </a:t>
            </a:r>
            <a:endParaRPr lang="en-US"/>
          </a:p>
          <a:p>
            <a:pPr marL="742950" lvl="1" indent="-285750">
              <a:buFont typeface="Arial" panose="020B0604020202020204" pitchFamily="34" charset="0"/>
              <a:buChar char="•"/>
            </a:pPr>
            <a:r>
              <a:rPr lang="en-US">
                <a:latin typeface="Arial"/>
                <a:ea typeface="Calibri"/>
                <a:cs typeface="Calibri"/>
              </a:rPr>
              <a:t>Last full in person program</a:t>
            </a:r>
          </a:p>
          <a:p>
            <a:pPr marL="742950" lvl="1" indent="-285750">
              <a:buFont typeface="Arial" panose="020B0604020202020204" pitchFamily="34" charset="0"/>
              <a:buChar char="•"/>
            </a:pPr>
            <a:r>
              <a:rPr lang="en-US">
                <a:latin typeface="Arial"/>
                <a:ea typeface="Calibri"/>
                <a:cs typeface="Calibri"/>
              </a:rPr>
              <a:t>March 2020 sudden pivot to virtual learning</a:t>
            </a:r>
          </a:p>
          <a:p>
            <a:pPr marL="742950" lvl="1" indent="-285750">
              <a:buFont typeface="Arial" panose="020B0604020202020204" pitchFamily="34" charset="0"/>
              <a:buChar char="•"/>
            </a:pPr>
            <a:r>
              <a:rPr lang="en-US">
                <a:latin typeface="Arial"/>
                <a:ea typeface="Calibri"/>
                <a:cs typeface="Calibri"/>
              </a:rPr>
              <a:t>First virtual graduation</a:t>
            </a:r>
          </a:p>
          <a:p>
            <a:pPr marL="742950" lvl="1" indent="-285750">
              <a:buFont typeface="Arial" panose="020B0604020202020204" pitchFamily="34" charset="0"/>
              <a:buChar char="•"/>
            </a:pPr>
            <a:r>
              <a:rPr lang="en-US">
                <a:latin typeface="Arial"/>
                <a:ea typeface="Calibri"/>
                <a:cs typeface="Calibri"/>
              </a:rPr>
              <a:t>Summer and Fall 2020 – specialized targeted workshops offered</a:t>
            </a:r>
          </a:p>
          <a:p>
            <a:pPr marL="742950" lvl="1" indent="-285750">
              <a:buFont typeface="Arial" panose="020B0604020202020204" pitchFamily="34" charset="0"/>
              <a:buChar char="•"/>
            </a:pPr>
            <a:endParaRPr lang="en-US">
              <a:latin typeface="Arial"/>
              <a:ea typeface="Calibri"/>
              <a:cs typeface="Calibri"/>
            </a:endParaRPr>
          </a:p>
          <a:p>
            <a:pPr marL="285750" indent="-285750">
              <a:buFont typeface="Arial,Sans-Serif" panose="020B0604020202020204" pitchFamily="34" charset="0"/>
              <a:buChar char="•"/>
            </a:pPr>
            <a:r>
              <a:rPr lang="en-US" b="1">
                <a:solidFill>
                  <a:srgbClr val="C00000"/>
                </a:solidFill>
                <a:latin typeface="Arial"/>
                <a:ea typeface="Calibri"/>
                <a:cs typeface="Arial"/>
              </a:rPr>
              <a:t>2020 – 2021 </a:t>
            </a:r>
            <a:endParaRPr lang="en-US">
              <a:latin typeface="Arial"/>
              <a:ea typeface="Calibri"/>
              <a:cs typeface="Arial"/>
            </a:endParaRPr>
          </a:p>
          <a:p>
            <a:pPr marL="742950" lvl="1" indent="-285750">
              <a:buFont typeface="Arial,Sans-Serif" panose="020B0604020202020204" pitchFamily="34" charset="0"/>
              <a:buChar char="•"/>
            </a:pPr>
            <a:r>
              <a:rPr lang="en-US">
                <a:latin typeface="Arial"/>
                <a:ea typeface="Calibri"/>
                <a:cs typeface="Arial"/>
              </a:rPr>
              <a:t>PAC reworks full curriculum to create ACL+ an abbreviated intense virtual program for Jan – June 2021</a:t>
            </a:r>
          </a:p>
          <a:p>
            <a:pPr marL="285750" indent="-285750">
              <a:buFont typeface="Arial,Sans-Serif" panose="020B0604020202020204" pitchFamily="34" charset="0"/>
              <a:buChar char="•"/>
            </a:pPr>
            <a:endParaRPr lang="en-US">
              <a:latin typeface="Arial"/>
              <a:ea typeface="Calibri"/>
              <a:cs typeface="Arial"/>
            </a:endParaRPr>
          </a:p>
          <a:p>
            <a:pPr marL="285750" indent="-285750">
              <a:buFont typeface="Arial,Sans-Serif" panose="020B0604020202020204" pitchFamily="34" charset="0"/>
              <a:buChar char="•"/>
            </a:pPr>
            <a:r>
              <a:rPr lang="en-US" b="1">
                <a:solidFill>
                  <a:srgbClr val="C00000"/>
                </a:solidFill>
                <a:latin typeface="Arial"/>
                <a:ea typeface="Calibri"/>
                <a:cs typeface="Arial"/>
              </a:rPr>
              <a:t>2021-2022 </a:t>
            </a:r>
            <a:endParaRPr lang="en-US">
              <a:latin typeface="Arial"/>
              <a:ea typeface="Calibri"/>
              <a:cs typeface="Arial"/>
            </a:endParaRPr>
          </a:p>
          <a:p>
            <a:pPr marL="742950" lvl="1" indent="-285750">
              <a:buFont typeface="Arial,Sans-Serif" panose="020B0604020202020204" pitchFamily="34" charset="0"/>
              <a:buChar char="•"/>
            </a:pPr>
            <a:r>
              <a:rPr lang="en-US">
                <a:latin typeface="Arial"/>
                <a:ea typeface="Calibri"/>
                <a:cs typeface="Arial"/>
              </a:rPr>
              <a:t>PAC reimagines ACL to be full year virtual program due to COVID</a:t>
            </a:r>
          </a:p>
          <a:p>
            <a:pPr marL="285750" indent="-285750">
              <a:buFont typeface="Arial,Sans-Serif" panose="020B0604020202020204" pitchFamily="34" charset="0"/>
              <a:buChar char="•"/>
            </a:pPr>
            <a:endParaRPr lang="en-US">
              <a:latin typeface="Arial"/>
              <a:ea typeface="Calibri"/>
              <a:cs typeface="Arial"/>
            </a:endParaRPr>
          </a:p>
          <a:p>
            <a:pPr marL="285750" indent="-285750">
              <a:buFont typeface="Arial,Sans-Serif" panose="020B0604020202020204" pitchFamily="34" charset="0"/>
              <a:buChar char="•"/>
            </a:pPr>
            <a:r>
              <a:rPr lang="en-US" b="1">
                <a:solidFill>
                  <a:srgbClr val="C00000"/>
                </a:solidFill>
                <a:latin typeface="Arial"/>
                <a:ea typeface="Calibri"/>
                <a:cs typeface="Arial"/>
              </a:rPr>
              <a:t>2022-2023 </a:t>
            </a:r>
            <a:endParaRPr lang="en-US">
              <a:latin typeface="Arial"/>
              <a:ea typeface="Calibri"/>
              <a:cs typeface="Arial"/>
            </a:endParaRPr>
          </a:p>
          <a:p>
            <a:pPr marL="742950" lvl="1" indent="-285750">
              <a:buFont typeface="Arial,Sans-Serif" panose="020B0604020202020204" pitchFamily="34" charset="0"/>
              <a:buChar char="•"/>
            </a:pPr>
            <a:r>
              <a:rPr lang="en-US">
                <a:latin typeface="Arial"/>
                <a:ea typeface="Calibri"/>
                <a:cs typeface="Arial"/>
              </a:rPr>
              <a:t>Program paused to work on Strategic Plan with support from Lake and Associates, full Board of Directors and Program Advisory Committee members involvement</a:t>
            </a:r>
          </a:p>
          <a:p>
            <a:pPr marL="742950" lvl="1" indent="-285750">
              <a:buFont typeface="Arial,Sans-Serif" panose="020B0604020202020204" pitchFamily="34" charset="0"/>
              <a:buChar char="•"/>
            </a:pPr>
            <a:r>
              <a:rPr lang="en-US">
                <a:latin typeface="Arial"/>
                <a:ea typeface="Calibri"/>
                <a:cs typeface="Arial"/>
              </a:rPr>
              <a:t>Extensive Community Consultations</a:t>
            </a:r>
          </a:p>
          <a:p>
            <a:pPr marL="742950" lvl="1" indent="-285750">
              <a:buFont typeface="Arial,Sans-Serif" panose="020B0604020202020204" pitchFamily="34" charset="0"/>
              <a:buChar char="•"/>
            </a:pPr>
            <a:r>
              <a:rPr lang="en-US">
                <a:latin typeface="Arial"/>
                <a:ea typeface="Calibri"/>
                <a:cs typeface="Arial"/>
              </a:rPr>
              <a:t>Strategic Plan released in Spring 2023</a:t>
            </a:r>
          </a:p>
          <a:p>
            <a:pPr marL="742950" lvl="1" indent="-285750">
              <a:buFont typeface="Arial" panose="020B0604020202020204" pitchFamily="34" charset="0"/>
              <a:buChar char="•"/>
            </a:pPr>
            <a:endParaRPr lang="en-US">
              <a:latin typeface="Arial"/>
              <a:ea typeface="Calibri"/>
              <a:cs typeface="Calibri"/>
            </a:endParaRPr>
          </a:p>
          <a:p>
            <a:pPr marL="742950" lvl="1" indent="-285750">
              <a:buFont typeface="Arial" panose="020B0604020202020204" pitchFamily="34" charset="0"/>
              <a:buChar char="•"/>
            </a:pPr>
            <a:endParaRPr lang="en-US">
              <a:latin typeface="Arial"/>
              <a:ea typeface="Calibri"/>
              <a:cs typeface="Calibri"/>
            </a:endParaRPr>
          </a:p>
          <a:p>
            <a:endParaRPr lang="en-US">
              <a:latin typeface="Arial"/>
              <a:ea typeface="Calibri"/>
              <a:cs typeface="Calibri"/>
            </a:endParaRPr>
          </a:p>
        </p:txBody>
      </p:sp>
      <p:sp>
        <p:nvSpPr>
          <p:cNvPr id="7" name="Title 1">
            <a:extLst>
              <a:ext uri="{FF2B5EF4-FFF2-40B4-BE49-F238E27FC236}">
                <a16:creationId xmlns:a16="http://schemas.microsoft.com/office/drawing/2014/main" id="{CFC8A4D2-244D-1239-EBFA-A617395AE78F}"/>
              </a:ext>
            </a:extLst>
          </p:cNvPr>
          <p:cNvSpPr txBox="1">
            <a:spLocks/>
          </p:cNvSpPr>
          <p:nvPr/>
        </p:nvSpPr>
        <p:spPr>
          <a:xfrm>
            <a:off x="563234" y="393986"/>
            <a:ext cx="3622195" cy="932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9B000C"/>
                </a:solidFill>
              </a:rPr>
              <a:t>2019-2023</a:t>
            </a:r>
            <a:endParaRPr lang="en-US" b="1">
              <a:solidFill>
                <a:srgbClr val="9B000C"/>
              </a:solidFill>
              <a:cs typeface="Arial"/>
            </a:endParaRPr>
          </a:p>
        </p:txBody>
      </p:sp>
    </p:spTree>
    <p:extLst>
      <p:ext uri="{BB962C8B-B14F-4D97-AF65-F5344CB8AC3E}">
        <p14:creationId xmlns:p14="http://schemas.microsoft.com/office/powerpoint/2010/main" val="420869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2FD719-2C7E-B548-F15A-0D15BA99FB33}"/>
              </a:ext>
            </a:extLst>
          </p:cNvPr>
          <p:cNvSpPr txBox="1"/>
          <p:nvPr/>
        </p:nvSpPr>
        <p:spPr>
          <a:xfrm>
            <a:off x="626036" y="1328351"/>
            <a:ext cx="805821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b="1">
                <a:solidFill>
                  <a:srgbClr val="C00000"/>
                </a:solidFill>
                <a:latin typeface="Arial"/>
                <a:ea typeface="Calibri"/>
                <a:cs typeface="Calibri"/>
              </a:rPr>
              <a:t>2023 – 2024 </a:t>
            </a:r>
          </a:p>
          <a:p>
            <a:pPr marL="742950" lvl="1" indent="-285750">
              <a:buFont typeface="Arial" panose="020B0604020202020204" pitchFamily="34" charset="0"/>
              <a:buChar char="•"/>
            </a:pPr>
            <a:r>
              <a:rPr lang="en-US">
                <a:latin typeface="Arial"/>
                <a:ea typeface="Calibri"/>
                <a:cs typeface="Calibri"/>
              </a:rPr>
              <a:t>PAC reworks curriculum with a renewed alignment to the Strategic Plan</a:t>
            </a:r>
          </a:p>
          <a:p>
            <a:pPr marL="742950" lvl="1" indent="-285750">
              <a:buFont typeface="Arial" panose="020B0604020202020204" pitchFamily="34" charset="0"/>
              <a:buChar char="•"/>
            </a:pPr>
            <a:r>
              <a:rPr lang="en-US">
                <a:latin typeface="Arial"/>
                <a:ea typeface="Calibri"/>
                <a:cs typeface="Calibri"/>
              </a:rPr>
              <a:t>Renewed commitment to community leadership</a:t>
            </a:r>
          </a:p>
          <a:p>
            <a:pPr marL="742950" lvl="1" indent="-285750">
              <a:buFont typeface="Arial" panose="020B0604020202020204" pitchFamily="34" charset="0"/>
              <a:buChar char="•"/>
            </a:pPr>
            <a:r>
              <a:rPr lang="en-US">
                <a:latin typeface="Arial"/>
                <a:ea typeface="Calibri"/>
                <a:cs typeface="Calibri"/>
              </a:rPr>
              <a:t>Back to original CLDP branding</a:t>
            </a:r>
          </a:p>
          <a:p>
            <a:pPr marL="742950" lvl="1" indent="-285750">
              <a:buFont typeface="Arial" panose="020B0604020202020204" pitchFamily="34" charset="0"/>
              <a:buChar char="•"/>
            </a:pPr>
            <a:r>
              <a:rPr lang="en-US">
                <a:latin typeface="Arial"/>
                <a:ea typeface="Calibri"/>
                <a:cs typeface="Calibri"/>
              </a:rPr>
              <a:t>Partial virtual and in person</a:t>
            </a:r>
            <a:endParaRPr lang="en-US">
              <a:latin typeface="Arial"/>
              <a:cs typeface="Arial"/>
            </a:endParaRPr>
          </a:p>
          <a:p>
            <a:pPr marL="285750" indent="-285750">
              <a:buFont typeface="Arial" panose="020B0604020202020204" pitchFamily="34" charset="0"/>
              <a:buChar char="•"/>
            </a:pPr>
            <a:endParaRPr lang="en-US">
              <a:latin typeface="Arial"/>
              <a:ea typeface="Calibri"/>
              <a:cs typeface="Calibri"/>
            </a:endParaRPr>
          </a:p>
          <a:p>
            <a:pPr marL="285750" indent="-285750">
              <a:buFont typeface="Arial" panose="020B0604020202020204" pitchFamily="34" charset="0"/>
              <a:buChar char="•"/>
            </a:pPr>
            <a:r>
              <a:rPr lang="en-US" b="1">
                <a:solidFill>
                  <a:srgbClr val="C00000"/>
                </a:solidFill>
                <a:latin typeface="Arial"/>
                <a:ea typeface="Calibri"/>
                <a:cs typeface="Calibri"/>
              </a:rPr>
              <a:t>2024-2025</a:t>
            </a:r>
          </a:p>
          <a:p>
            <a:pPr marL="742950" lvl="1" indent="-285750">
              <a:buFont typeface="Arial" panose="020B0604020202020204" pitchFamily="34" charset="0"/>
              <a:buChar char="•"/>
            </a:pPr>
            <a:r>
              <a:rPr lang="en-US">
                <a:latin typeface="Arial"/>
                <a:ea typeface="Calibri"/>
                <a:cs typeface="Calibri"/>
              </a:rPr>
              <a:t>A return to fully in person learning</a:t>
            </a:r>
          </a:p>
          <a:p>
            <a:endParaRPr lang="en-US">
              <a:latin typeface="Arial"/>
              <a:ea typeface="Calibri"/>
              <a:cs typeface="Calibri"/>
            </a:endParaRPr>
          </a:p>
        </p:txBody>
      </p:sp>
      <p:sp>
        <p:nvSpPr>
          <p:cNvPr id="7" name="Title 1">
            <a:extLst>
              <a:ext uri="{FF2B5EF4-FFF2-40B4-BE49-F238E27FC236}">
                <a16:creationId xmlns:a16="http://schemas.microsoft.com/office/drawing/2014/main" id="{20945645-01E3-6153-4899-7D3615C31CF8}"/>
              </a:ext>
            </a:extLst>
          </p:cNvPr>
          <p:cNvSpPr txBox="1">
            <a:spLocks/>
          </p:cNvSpPr>
          <p:nvPr/>
        </p:nvSpPr>
        <p:spPr>
          <a:xfrm>
            <a:off x="610126" y="393986"/>
            <a:ext cx="5697179" cy="944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9B000C"/>
                </a:solidFill>
              </a:rPr>
              <a:t>2023-Present</a:t>
            </a:r>
            <a:endParaRPr lang="en-US" b="1">
              <a:solidFill>
                <a:srgbClr val="9B000C"/>
              </a:solidFill>
              <a:cs typeface="Arial"/>
            </a:endParaRPr>
          </a:p>
        </p:txBody>
      </p:sp>
    </p:spTree>
    <p:extLst>
      <p:ext uri="{BB962C8B-B14F-4D97-AF65-F5344CB8AC3E}">
        <p14:creationId xmlns:p14="http://schemas.microsoft.com/office/powerpoint/2010/main" val="2854857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66661-2304-B1EC-5B8B-A11EA5273968}"/>
              </a:ext>
            </a:extLst>
          </p:cNvPr>
          <p:cNvSpPr>
            <a:spLocks noGrp="1"/>
          </p:cNvSpPr>
          <p:nvPr>
            <p:ph type="title"/>
          </p:nvPr>
        </p:nvSpPr>
        <p:spPr>
          <a:xfrm>
            <a:off x="5297762" y="640080"/>
            <a:ext cx="6724785" cy="3566160"/>
          </a:xfrm>
        </p:spPr>
        <p:txBody>
          <a:bodyPr vert="horz" lIns="91440" tIns="45720" rIns="91440" bIns="45720" rtlCol="0" anchor="b">
            <a:normAutofit/>
          </a:bodyPr>
          <a:lstStyle/>
          <a:p>
            <a:r>
              <a:rPr lang="en-US" sz="5400" b="1"/>
              <a:t>2023 Strategic Plan </a:t>
            </a:r>
          </a:p>
        </p:txBody>
      </p:sp>
      <p:pic>
        <p:nvPicPr>
          <p:cNvPr id="4" name="Picture Placeholder 6" descr="A close-up of a sign&#10;&#10;Description automatically generated">
            <a:extLst>
              <a:ext uri="{FF2B5EF4-FFF2-40B4-BE49-F238E27FC236}">
                <a16:creationId xmlns:a16="http://schemas.microsoft.com/office/drawing/2014/main" id="{96F947E5-1155-0697-8ABB-2BA6FF5344F8}"/>
              </a:ext>
            </a:extLst>
          </p:cNvPr>
          <p:cNvPicPr>
            <a:picLocks noChangeAspect="1"/>
          </p:cNvPicPr>
          <p:nvPr/>
        </p:nvPicPr>
        <p:blipFill rotWithShape="1">
          <a:blip r:embed="rId3"/>
          <a:srcRect r="53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2FD719-2C7E-B548-F15A-0D15BA99FB33}"/>
              </a:ext>
            </a:extLst>
          </p:cNvPr>
          <p:cNvSpPr txBox="1"/>
          <p:nvPr/>
        </p:nvSpPr>
        <p:spPr>
          <a:xfrm>
            <a:off x="934955" y="1524000"/>
            <a:ext cx="80582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b="1">
              <a:solidFill>
                <a:srgbClr val="C00000"/>
              </a:solidFill>
              <a:latin typeface="Arial"/>
              <a:ea typeface="Calibri"/>
              <a:cs typeface="Calibri"/>
            </a:endParaRPr>
          </a:p>
        </p:txBody>
      </p:sp>
    </p:spTree>
    <p:extLst>
      <p:ext uri="{BB962C8B-B14F-4D97-AF65-F5344CB8AC3E}">
        <p14:creationId xmlns:p14="http://schemas.microsoft.com/office/powerpoint/2010/main" val="255761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73D1B-4442-BF73-E1AB-557D343DACAD}"/>
              </a:ext>
            </a:extLst>
          </p:cNvPr>
          <p:cNvSpPr>
            <a:spLocks noGrp="1"/>
          </p:cNvSpPr>
          <p:nvPr>
            <p:ph type="title" idx="4294967295"/>
          </p:nvPr>
        </p:nvSpPr>
        <p:spPr>
          <a:xfrm>
            <a:off x="4182759" y="740418"/>
            <a:ext cx="3833213" cy="1152525"/>
          </a:xfrm>
        </p:spPr>
        <p:txBody>
          <a:bodyPr vert="horz" lIns="91440" tIns="45720" rIns="91440" bIns="45720" rtlCol="0" anchor="ctr">
            <a:normAutofit/>
          </a:bodyPr>
          <a:lstStyle/>
          <a:p>
            <a:pPr algn="ctr"/>
            <a:r>
              <a:rPr lang="en-US">
                <a:latin typeface="Arial"/>
                <a:cs typeface="Arial"/>
              </a:rPr>
              <a:t>Our Findings</a:t>
            </a:r>
          </a:p>
        </p:txBody>
      </p:sp>
      <p:graphicFrame>
        <p:nvGraphicFramePr>
          <p:cNvPr id="8" name="Text Placeholder 2">
            <a:extLst>
              <a:ext uri="{FF2B5EF4-FFF2-40B4-BE49-F238E27FC236}">
                <a16:creationId xmlns:a16="http://schemas.microsoft.com/office/drawing/2014/main" id="{C1579343-0270-E270-D08A-F4DCFC1A5DD1}"/>
              </a:ext>
            </a:extLst>
          </p:cNvPr>
          <p:cNvGraphicFramePr/>
          <p:nvPr>
            <p:extLst>
              <p:ext uri="{D42A27DB-BD31-4B8C-83A1-F6EECF244321}">
                <p14:modId xmlns:p14="http://schemas.microsoft.com/office/powerpoint/2010/main" val="265370723"/>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4965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Isosceles Triangle 3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73D1B-4442-BF73-E1AB-557D343DACAD}"/>
              </a:ext>
            </a:extLst>
          </p:cNvPr>
          <p:cNvSpPr>
            <a:spLocks noGrp="1"/>
          </p:cNvSpPr>
          <p:nvPr>
            <p:ph type="title" idx="4294967295"/>
          </p:nvPr>
        </p:nvSpPr>
        <p:spPr>
          <a:xfrm>
            <a:off x="3542270" y="778476"/>
            <a:ext cx="5078414" cy="1152525"/>
          </a:xfrm>
        </p:spPr>
        <p:txBody>
          <a:bodyPr vert="horz" lIns="91440" tIns="45720" rIns="91440" bIns="45720" rtlCol="0" anchor="ctr">
            <a:normAutofit/>
          </a:bodyPr>
          <a:lstStyle/>
          <a:p>
            <a:pPr algn="l"/>
            <a:r>
              <a:rPr lang="en-US">
                <a:latin typeface="Arial"/>
                <a:cs typeface="Arial"/>
              </a:rPr>
              <a:t>Strategic Directions</a:t>
            </a:r>
          </a:p>
        </p:txBody>
      </p:sp>
      <p:graphicFrame>
        <p:nvGraphicFramePr>
          <p:cNvPr id="18" name="Text Placeholder 2">
            <a:extLst>
              <a:ext uri="{FF2B5EF4-FFF2-40B4-BE49-F238E27FC236}">
                <a16:creationId xmlns:a16="http://schemas.microsoft.com/office/drawing/2014/main" id="{20F32CD2-5DEE-2A19-49AA-E0CFE9B95186}"/>
              </a:ext>
            </a:extLst>
          </p:cNvPr>
          <p:cNvGraphicFramePr/>
          <p:nvPr>
            <p:extLst>
              <p:ext uri="{D42A27DB-BD31-4B8C-83A1-F6EECF244321}">
                <p14:modId xmlns:p14="http://schemas.microsoft.com/office/powerpoint/2010/main" val="690359158"/>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9656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5" name="Content Placeholder 4" descr="A sign outside of a building&#10;&#10;Description automatically generated">
            <a:extLst>
              <a:ext uri="{FF2B5EF4-FFF2-40B4-BE49-F238E27FC236}">
                <a16:creationId xmlns:a16="http://schemas.microsoft.com/office/drawing/2014/main" id="{AB642B14-EBF0-2A5D-C360-C360B36DB2D0}"/>
              </a:ext>
            </a:extLst>
          </p:cNvPr>
          <p:cNvPicPr>
            <a:picLocks noGrp="1" noChangeAspect="1"/>
          </p:cNvPicPr>
          <p:nvPr>
            <p:ph sz="quarter" idx="4294967295"/>
          </p:nvPr>
        </p:nvPicPr>
        <p:blipFill rotWithShape="1">
          <a:blip r:embed="rId4"/>
          <a:srcRect r="25"/>
          <a:stretch/>
        </p:blipFill>
        <p:spPr>
          <a:xfrm>
            <a:off x="10318" y="10"/>
            <a:ext cx="12188932" cy="6857990"/>
          </a:xfrm>
          <a:prstGeom prst="rect">
            <a:avLst/>
          </a:prstGeom>
        </p:spPr>
      </p:pic>
      <p:sp>
        <p:nvSpPr>
          <p:cNvPr id="12" name="Rectangle 11">
            <a:extLst>
              <a:ext uri="{FF2B5EF4-FFF2-40B4-BE49-F238E27FC236}">
                <a16:creationId xmlns:a16="http://schemas.microsoft.com/office/drawing/2014/main" id="{312784C1-D2A5-4F69-8F4E-53CA497DD93A}"/>
              </a:ext>
            </a:extLst>
          </p:cNvPr>
          <p:cNvSpPr/>
          <p:nvPr/>
        </p:nvSpPr>
        <p:spPr>
          <a:xfrm>
            <a:off x="-2366" y="5518448"/>
            <a:ext cx="12192000" cy="10297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380EC0-39CA-97C9-44A2-54C473D4FF8D}"/>
              </a:ext>
            </a:extLst>
          </p:cNvPr>
          <p:cNvSpPr txBox="1"/>
          <p:nvPr/>
        </p:nvSpPr>
        <p:spPr>
          <a:xfrm>
            <a:off x="1191966" y="5518449"/>
            <a:ext cx="9801854" cy="1162313"/>
          </a:xfrm>
          <a:prstGeom prst="rect">
            <a:avLst/>
          </a:prstGeom>
        </p:spPr>
        <p:txBody>
          <a:bodyPr vert="horz" lIns="91440" tIns="45720" rIns="91440" bIns="45720" rtlCol="0" anchor="t">
            <a:normAutofit/>
          </a:bodyPr>
          <a:lstStyle/>
          <a:p>
            <a:pPr indent="-228600" algn="ctr">
              <a:lnSpc>
                <a:spcPct val="90000"/>
              </a:lnSpc>
              <a:spcAft>
                <a:spcPts val="600"/>
              </a:spcAft>
              <a:buClr>
                <a:schemeClr val="accent1"/>
              </a:buClr>
              <a:buSzPct val="160000"/>
              <a:buFont typeface="Arial" panose="020B0604020202020204" pitchFamily="34" charset="0"/>
              <a:buChar char="•"/>
            </a:pPr>
            <a:r>
              <a:rPr lang="en-US" b="1" cap="all">
                <a:solidFill>
                  <a:srgbClr val="FFFFFF"/>
                </a:solidFill>
                <a:effectLst>
                  <a:outerShdw blurRad="38100" dist="38100" dir="2700000" algn="tl">
                    <a:srgbClr val="000000">
                      <a:alpha val="43137"/>
                    </a:srgbClr>
                  </a:outerShdw>
                </a:effectLst>
              </a:rPr>
              <a:t>We </a:t>
            </a:r>
            <a:r>
              <a:rPr lang="en-US" b="1" i="0" u="none" strike="noStrike" cap="all">
                <a:solidFill>
                  <a:srgbClr val="FFFFFF"/>
                </a:solidFill>
                <a:effectLst>
                  <a:outerShdw blurRad="38100" dist="38100" dir="2700000" algn="tl">
                    <a:srgbClr val="000000">
                      <a:alpha val="43137"/>
                    </a:srgbClr>
                  </a:outerShdw>
                </a:effectLst>
              </a:rPr>
              <a:t>commit to empowering our participants to become advocates for a positive change in our community, by encouraging them to engage in service projects, volunteer work, leadership opportunities, and other activities that aid in creating a stronger </a:t>
            </a:r>
            <a:r>
              <a:rPr lang="en-US" b="1" cap="all">
                <a:solidFill>
                  <a:srgbClr val="FFFFFF"/>
                </a:solidFill>
                <a:effectLst>
                  <a:outerShdw blurRad="38100" dist="38100" dir="2700000" algn="tl">
                    <a:srgbClr val="000000">
                      <a:alpha val="43137"/>
                    </a:srgbClr>
                  </a:outerShdw>
                </a:effectLst>
              </a:rPr>
              <a:t>Niagara</a:t>
            </a:r>
            <a:r>
              <a:rPr lang="en-US" b="1" i="0" u="none" strike="noStrike" cap="all">
                <a:solidFill>
                  <a:srgbClr val="FFFFFF"/>
                </a:solidFill>
                <a:effectLst>
                  <a:outerShdw blurRad="38100" dist="38100" dir="2700000" algn="tl">
                    <a:srgbClr val="000000">
                      <a:alpha val="43137"/>
                    </a:srgbClr>
                  </a:outerShdw>
                </a:effectLst>
              </a:rPr>
              <a:t>.</a:t>
            </a:r>
            <a:endParaRPr lang="en-US" b="1" cap="all">
              <a:solidFill>
                <a:srgbClr val="FFFFFF"/>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D86FB968-49D5-D781-54D1-E2B530D3C068}"/>
              </a:ext>
            </a:extLst>
          </p:cNvPr>
          <p:cNvSpPr/>
          <p:nvPr/>
        </p:nvSpPr>
        <p:spPr>
          <a:xfrm>
            <a:off x="-10298" y="0"/>
            <a:ext cx="12192000" cy="10297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A73D1B-4442-BF73-E1AB-557D343DACAD}"/>
              </a:ext>
            </a:extLst>
          </p:cNvPr>
          <p:cNvSpPr>
            <a:spLocks noGrp="1"/>
          </p:cNvSpPr>
          <p:nvPr>
            <p:ph type="title" idx="4294967295"/>
          </p:nvPr>
        </p:nvSpPr>
        <p:spPr>
          <a:xfrm>
            <a:off x="1284641" y="79132"/>
            <a:ext cx="9801854" cy="833844"/>
          </a:xfrm>
        </p:spPr>
        <p:txBody>
          <a:bodyPr vert="horz" lIns="91440" tIns="45720" rIns="91440" bIns="45720" rtlCol="0" anchor="b">
            <a:normAutofit/>
          </a:bodyPr>
          <a:lstStyle/>
          <a:p>
            <a:pPr algn="ctr"/>
            <a:r>
              <a:rPr lang="en-US" sz="4800" b="1">
                <a:solidFill>
                  <a:srgbClr val="FFFFFF"/>
                </a:solidFill>
                <a:effectLst>
                  <a:outerShdw blurRad="38100" dist="38100" dir="2700000" algn="tl">
                    <a:srgbClr val="000000">
                      <a:alpha val="43137"/>
                    </a:srgbClr>
                  </a:outerShdw>
                </a:effectLst>
              </a:rPr>
              <a:t>Community Commitment </a:t>
            </a:r>
          </a:p>
        </p:txBody>
      </p:sp>
    </p:spTree>
    <p:extLst>
      <p:ext uri="{BB962C8B-B14F-4D97-AF65-F5344CB8AC3E}">
        <p14:creationId xmlns:p14="http://schemas.microsoft.com/office/powerpoint/2010/main" val="1380787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B4776-A094-99BC-40EB-5F9E1EA0CF42}"/>
              </a:ext>
            </a:extLst>
          </p:cNvPr>
          <p:cNvSpPr>
            <a:spLocks noGrp="1"/>
          </p:cNvSpPr>
          <p:nvPr>
            <p:ph type="title"/>
          </p:nvPr>
        </p:nvSpPr>
        <p:spPr>
          <a:xfrm>
            <a:off x="603385" y="217944"/>
            <a:ext cx="11018520" cy="1434415"/>
          </a:xfrm>
        </p:spPr>
        <p:txBody>
          <a:bodyPr vert="horz" lIns="91440" tIns="45720" rIns="91440" bIns="45720" rtlCol="0" anchor="b">
            <a:normAutofit/>
          </a:bodyPr>
          <a:lstStyle/>
          <a:p>
            <a:r>
              <a:rPr lang="en-US" b="1">
                <a:solidFill>
                  <a:srgbClr val="9B000C"/>
                </a:solidFill>
              </a:rPr>
              <a:t>Mission and Vision</a:t>
            </a:r>
            <a:endParaRPr lang="en-US" b="1">
              <a:solidFill>
                <a:srgbClr val="9B000C"/>
              </a:solidFill>
              <a:cs typeface="Arial"/>
            </a:endParaRP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32;p17">
            <a:extLst>
              <a:ext uri="{FF2B5EF4-FFF2-40B4-BE49-F238E27FC236}">
                <a16:creationId xmlns:a16="http://schemas.microsoft.com/office/drawing/2014/main" id="{ACB403E5-3AF4-6930-FCBD-E2700BF01EEC}"/>
              </a:ext>
            </a:extLst>
          </p:cNvPr>
          <p:cNvSpPr txBox="1"/>
          <p:nvPr/>
        </p:nvSpPr>
        <p:spPr>
          <a:xfrm>
            <a:off x="572493" y="2071316"/>
            <a:ext cx="6713552" cy="4119172"/>
          </a:xfrm>
          <a:prstGeom prst="rect">
            <a:avLst/>
          </a:prstGeom>
        </p:spPr>
        <p:txBody>
          <a:bodyPr spcFirstLastPara="1" vert="horz" lIns="91440" tIns="45720" rIns="91440" bIns="45720" rtlCol="0" anchor="t" anchorCtr="0">
            <a:normAutofit/>
          </a:bodyPr>
          <a:lstStyle/>
          <a:p>
            <a:pPr marL="285750" indent="-228600">
              <a:lnSpc>
                <a:spcPct val="90000"/>
              </a:lnSpc>
              <a:spcAft>
                <a:spcPts val="600"/>
              </a:spcAft>
              <a:buClr>
                <a:srgbClr val="000000"/>
              </a:buClr>
              <a:buSzPts val="1600"/>
              <a:buFont typeface="Arial" panose="020B0604020202020204" pitchFamily="34" charset="0"/>
              <a:buChar char="•"/>
            </a:pPr>
            <a:r>
              <a:rPr lang="en-US" sz="2000">
                <a:sym typeface="Overlock"/>
              </a:rPr>
              <a:t>Mission Statement - Provide diverse learning experiences that will inspire leadership and contribute to a vibrant, prosperous, community-minded Niagara.</a:t>
            </a:r>
            <a:endParaRPr lang="en-US" sz="2000">
              <a:cs typeface="Arial"/>
            </a:endParaRPr>
          </a:p>
          <a:p>
            <a:pPr marL="171450" indent="-228600">
              <a:lnSpc>
                <a:spcPct val="90000"/>
              </a:lnSpc>
              <a:spcAft>
                <a:spcPts val="600"/>
              </a:spcAft>
              <a:buClr>
                <a:srgbClr val="000000"/>
              </a:buClr>
              <a:buSzPts val="1600"/>
              <a:buFont typeface="Arial" panose="020B0604020202020204" pitchFamily="34" charset="0"/>
              <a:buChar char="•"/>
            </a:pPr>
            <a:endParaRPr lang="en-US" sz="2000">
              <a:cs typeface="Arial"/>
            </a:endParaRPr>
          </a:p>
          <a:p>
            <a:pPr marL="285750" indent="-228600">
              <a:lnSpc>
                <a:spcPct val="90000"/>
              </a:lnSpc>
              <a:spcAft>
                <a:spcPts val="600"/>
              </a:spcAft>
              <a:buClr>
                <a:srgbClr val="000000"/>
              </a:buClr>
              <a:buSzPts val="1600"/>
              <a:buFont typeface="Arial" panose="020B0604020202020204" pitchFamily="34" charset="0"/>
              <a:buChar char="•"/>
            </a:pPr>
            <a:r>
              <a:rPr lang="en-US" sz="2000">
                <a:sym typeface="Overlock"/>
              </a:rPr>
              <a:t>Vision - Inspiring Leaders. Building Community.</a:t>
            </a:r>
            <a:endParaRPr lang="en-US" sz="2000">
              <a:cs typeface="Arial"/>
            </a:endParaRPr>
          </a:p>
          <a:p>
            <a:pPr indent="-228600">
              <a:lnSpc>
                <a:spcPct val="90000"/>
              </a:lnSpc>
              <a:spcAft>
                <a:spcPts val="600"/>
              </a:spcAft>
              <a:buClr>
                <a:srgbClr val="000000"/>
              </a:buClr>
              <a:buSzPts val="1600"/>
              <a:buFont typeface="Arial" panose="020B0604020202020204" pitchFamily="34" charset="0"/>
              <a:buChar char="•"/>
            </a:pPr>
            <a:endParaRPr lang="en-US" sz="2000">
              <a:cs typeface="Arial"/>
            </a:endParaRPr>
          </a:p>
        </p:txBody>
      </p:sp>
      <p:pic>
        <p:nvPicPr>
          <p:cNvPr id="6" name="Picture 5" descr="One in a crowd">
            <a:extLst>
              <a:ext uri="{FF2B5EF4-FFF2-40B4-BE49-F238E27FC236}">
                <a16:creationId xmlns:a16="http://schemas.microsoft.com/office/drawing/2014/main" id="{6BEEADD8-8CB4-3586-CB26-3B1498C71FBE}"/>
              </a:ext>
            </a:extLst>
          </p:cNvPr>
          <p:cNvPicPr>
            <a:picLocks noChangeAspect="1"/>
          </p:cNvPicPr>
          <p:nvPr/>
        </p:nvPicPr>
        <p:blipFill rotWithShape="1">
          <a:blip r:embed="rId2"/>
          <a:srcRect l="18281" r="9565"/>
          <a:stretch/>
        </p:blipFill>
        <p:spPr>
          <a:xfrm>
            <a:off x="7675658" y="2093976"/>
            <a:ext cx="3941064" cy="4096512"/>
          </a:xfrm>
          <a:prstGeom prst="rect">
            <a:avLst/>
          </a:prstGeom>
        </p:spPr>
      </p:pic>
    </p:spTree>
    <p:extLst>
      <p:ext uri="{BB962C8B-B14F-4D97-AF65-F5344CB8AC3E}">
        <p14:creationId xmlns:p14="http://schemas.microsoft.com/office/powerpoint/2010/main" val="1410315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2"/>
        <p:cNvGrpSpPr/>
        <p:nvPr/>
      </p:nvGrpSpPr>
      <p:grpSpPr>
        <a:xfrm>
          <a:off x="0" y="0"/>
          <a:ext cx="0" cy="0"/>
          <a:chOff x="0" y="0"/>
          <a:chExt cx="0" cy="0"/>
        </a:xfrm>
      </p:grpSpPr>
      <p:sp useBgFill="1">
        <p:nvSpPr>
          <p:cNvPr id="497" name="Rectangle 49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Google Shape;443;p18"/>
          <p:cNvSpPr/>
          <p:nvPr/>
        </p:nvSpPr>
        <p:spPr>
          <a:xfrm>
            <a:off x="1498563" y="2495798"/>
            <a:ext cx="1101760" cy="1074500"/>
          </a:xfrm>
          <a:prstGeom prst="ellipse">
            <a:avLst/>
          </a:prstGeom>
          <a:noFill/>
          <a:ln w="12700" cap="flat" cmpd="sng">
            <a:solidFill>
              <a:srgbClr val="7F7F7F"/>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sp>
        <p:nvSpPr>
          <p:cNvPr id="444" name="Google Shape;444;p18"/>
          <p:cNvSpPr/>
          <p:nvPr/>
        </p:nvSpPr>
        <p:spPr>
          <a:xfrm>
            <a:off x="4155930" y="2495798"/>
            <a:ext cx="1101760" cy="1074500"/>
          </a:xfrm>
          <a:prstGeom prst="ellipse">
            <a:avLst/>
          </a:prstGeom>
          <a:noFill/>
          <a:ln w="12700" cap="flat" cmpd="sng">
            <a:solidFill>
              <a:srgbClr val="7F7F7F"/>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sp>
        <p:nvSpPr>
          <p:cNvPr id="445" name="Google Shape;445;p18"/>
          <p:cNvSpPr/>
          <p:nvPr/>
        </p:nvSpPr>
        <p:spPr>
          <a:xfrm>
            <a:off x="6870392" y="2495798"/>
            <a:ext cx="1101760" cy="1074500"/>
          </a:xfrm>
          <a:prstGeom prst="ellipse">
            <a:avLst/>
          </a:prstGeom>
          <a:noFill/>
          <a:ln w="12700" cap="flat" cmpd="sng">
            <a:solidFill>
              <a:srgbClr val="7F7F7F"/>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sp>
        <p:nvSpPr>
          <p:cNvPr id="446" name="Google Shape;446;p18"/>
          <p:cNvSpPr/>
          <p:nvPr/>
        </p:nvSpPr>
        <p:spPr>
          <a:xfrm>
            <a:off x="9524336" y="2495798"/>
            <a:ext cx="1101760" cy="1074500"/>
          </a:xfrm>
          <a:prstGeom prst="ellipse">
            <a:avLst/>
          </a:prstGeom>
          <a:noFill/>
          <a:ln w="12700" cap="flat" cmpd="sng">
            <a:solidFill>
              <a:srgbClr val="7F7F7F"/>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sp>
        <p:nvSpPr>
          <p:cNvPr id="480" name="Google Shape;480;p18"/>
          <p:cNvSpPr txBox="1"/>
          <p:nvPr/>
        </p:nvSpPr>
        <p:spPr>
          <a:xfrm>
            <a:off x="928816" y="4437240"/>
            <a:ext cx="2095187" cy="1658796"/>
          </a:xfrm>
          <a:prstGeom prst="rect">
            <a:avLst/>
          </a:prstGeom>
          <a:noFill/>
          <a:ln>
            <a:noFill/>
          </a:ln>
        </p:spPr>
        <p:txBody>
          <a:bodyPr spcFirstLastPara="1" wrap="square" lIns="0" tIns="0" rIns="0" bIns="0" anchor="t" anchorCtr="0">
            <a:noAutofit/>
          </a:bodyPr>
          <a:lstStyle/>
          <a:p>
            <a:pPr algn="ctr" defTabSz="802660">
              <a:spcAft>
                <a:spcPts val="924"/>
              </a:spcAft>
              <a:buClr>
                <a:srgbClr val="000000"/>
              </a:buClr>
              <a:buSzPts val="800"/>
            </a:pPr>
            <a:r>
              <a:rPr lang="en" sz="1550" kern="1200">
                <a:latin typeface="Arial"/>
                <a:ea typeface="+mn-ea"/>
                <a:cs typeface="+mn-cs"/>
                <a:sym typeface="Overlock"/>
              </a:rPr>
              <a:t>Community involvement, that creates an inclusive environment for our partners that builds and strengthens relationships</a:t>
            </a:r>
            <a:endParaRPr lang="en-US" sz="1550">
              <a:latin typeface="Arial"/>
              <a:ea typeface="Arial"/>
              <a:cs typeface="Arial"/>
            </a:endParaRPr>
          </a:p>
        </p:txBody>
      </p:sp>
      <p:sp>
        <p:nvSpPr>
          <p:cNvPr id="481" name="Google Shape;481;p18"/>
          <p:cNvSpPr txBox="1"/>
          <p:nvPr/>
        </p:nvSpPr>
        <p:spPr>
          <a:xfrm>
            <a:off x="1241799" y="3994520"/>
            <a:ext cx="1486952" cy="236850"/>
          </a:xfrm>
          <a:prstGeom prst="rect">
            <a:avLst/>
          </a:prstGeom>
          <a:noFill/>
          <a:ln>
            <a:noFill/>
          </a:ln>
        </p:spPr>
        <p:txBody>
          <a:bodyPr spcFirstLastPara="1" wrap="square" lIns="0" tIns="0" rIns="0" bIns="0" anchor="t" anchorCtr="0">
            <a:noAutofit/>
          </a:bodyPr>
          <a:lstStyle/>
          <a:p>
            <a:pPr algn="ctr" defTabSz="802660">
              <a:lnSpc>
                <a:spcPct val="115000"/>
              </a:lnSpc>
              <a:spcAft>
                <a:spcPts val="924"/>
              </a:spcAft>
              <a:buClr>
                <a:srgbClr val="000000"/>
              </a:buClr>
              <a:buSzPts val="1100"/>
            </a:pPr>
            <a:r>
              <a:rPr lang="en" sz="1580" b="1" kern="1200">
                <a:solidFill>
                  <a:schemeClr val="tx1"/>
                </a:solidFill>
                <a:latin typeface="Arial"/>
                <a:ea typeface="+mn-ea"/>
                <a:cs typeface="+mn-cs"/>
                <a:sym typeface="Overlock"/>
              </a:rPr>
              <a:t>Engagement</a:t>
            </a:r>
            <a:endParaRPr lang="en-US">
              <a:latin typeface="Arial"/>
              <a:ea typeface="Arial"/>
              <a:cs typeface="Arial"/>
            </a:endParaRPr>
          </a:p>
        </p:txBody>
      </p:sp>
      <p:sp>
        <p:nvSpPr>
          <p:cNvPr id="482" name="Google Shape;482;p18"/>
          <p:cNvSpPr txBox="1"/>
          <p:nvPr/>
        </p:nvSpPr>
        <p:spPr>
          <a:xfrm>
            <a:off x="3604833" y="4437240"/>
            <a:ext cx="2167268" cy="1370471"/>
          </a:xfrm>
          <a:prstGeom prst="rect">
            <a:avLst/>
          </a:prstGeom>
          <a:noFill/>
          <a:ln>
            <a:noFill/>
          </a:ln>
        </p:spPr>
        <p:txBody>
          <a:bodyPr spcFirstLastPara="1" wrap="square" lIns="0" tIns="0" rIns="0" bIns="0" anchor="t" anchorCtr="0">
            <a:noAutofit/>
          </a:bodyPr>
          <a:lstStyle/>
          <a:p>
            <a:pPr algn="ctr" defTabSz="802660">
              <a:spcAft>
                <a:spcPts val="924"/>
              </a:spcAft>
              <a:buClr>
                <a:srgbClr val="000000"/>
              </a:buClr>
              <a:buSzPts val="800"/>
            </a:pPr>
            <a:r>
              <a:rPr lang="en" sz="1550" kern="1200">
                <a:latin typeface="Arial"/>
                <a:ea typeface="+mn-ea"/>
                <a:cs typeface="+mn-cs"/>
                <a:sym typeface="Overlock"/>
              </a:rPr>
              <a:t>Working together in a respectful and purposeful way, to achieve a common goal</a:t>
            </a:r>
            <a:endParaRPr lang="en-US" sz="1550">
              <a:latin typeface="Arial"/>
              <a:ea typeface="Arial"/>
              <a:cs typeface="Arial"/>
            </a:endParaRPr>
          </a:p>
        </p:txBody>
      </p:sp>
      <p:sp>
        <p:nvSpPr>
          <p:cNvPr id="483" name="Google Shape;483;p18"/>
          <p:cNvSpPr txBox="1"/>
          <p:nvPr/>
        </p:nvSpPr>
        <p:spPr>
          <a:xfrm>
            <a:off x="3847865" y="4008716"/>
            <a:ext cx="1691940" cy="236850"/>
          </a:xfrm>
          <a:prstGeom prst="rect">
            <a:avLst/>
          </a:prstGeom>
          <a:noFill/>
          <a:ln>
            <a:noFill/>
          </a:ln>
        </p:spPr>
        <p:txBody>
          <a:bodyPr spcFirstLastPara="1" wrap="square" lIns="0" tIns="0" rIns="0" bIns="0" anchor="t" anchorCtr="0">
            <a:noAutofit/>
          </a:bodyPr>
          <a:lstStyle/>
          <a:p>
            <a:pPr algn="ctr" defTabSz="802660">
              <a:lnSpc>
                <a:spcPct val="115000"/>
              </a:lnSpc>
              <a:spcAft>
                <a:spcPts val="924"/>
              </a:spcAft>
              <a:buClr>
                <a:schemeClr val="dk1"/>
              </a:buClr>
              <a:buSzPts val="1100"/>
            </a:pPr>
            <a:r>
              <a:rPr lang="en-US" sz="1580" b="1" kern="1200">
                <a:solidFill>
                  <a:schemeClr val="tx1"/>
                </a:solidFill>
                <a:latin typeface="Arial"/>
                <a:ea typeface="+mn-ea"/>
                <a:cs typeface="+mn-cs"/>
                <a:sym typeface="Overlock"/>
              </a:rPr>
              <a:t>Collaboration</a:t>
            </a:r>
            <a:endParaRPr lang="en-US" sz="1580" kern="1200">
              <a:solidFill>
                <a:schemeClr val="tx1"/>
              </a:solidFill>
              <a:latin typeface="Arial"/>
              <a:ea typeface="+mn-ea"/>
              <a:cs typeface="Arial"/>
            </a:endParaRPr>
          </a:p>
          <a:p>
            <a:pPr algn="ctr">
              <a:spcAft>
                <a:spcPts val="600"/>
              </a:spcAft>
              <a:buClr>
                <a:srgbClr val="000000"/>
              </a:buClr>
              <a:buSzPts val="1100"/>
            </a:pPr>
            <a:endParaRPr lang="en-US" sz="1467" b="1">
              <a:solidFill>
                <a:srgbClr val="262626"/>
              </a:solidFill>
              <a:latin typeface="Roboto"/>
              <a:ea typeface="Roboto"/>
              <a:cs typeface="Roboto"/>
              <a:sym typeface="Roboto"/>
            </a:endParaRPr>
          </a:p>
        </p:txBody>
      </p:sp>
      <p:sp>
        <p:nvSpPr>
          <p:cNvPr id="484" name="Google Shape;484;p18"/>
          <p:cNvSpPr txBox="1"/>
          <p:nvPr/>
        </p:nvSpPr>
        <p:spPr>
          <a:xfrm>
            <a:off x="6369058" y="4439652"/>
            <a:ext cx="2095187" cy="1545525"/>
          </a:xfrm>
          <a:prstGeom prst="rect">
            <a:avLst/>
          </a:prstGeom>
          <a:noFill/>
          <a:ln>
            <a:noFill/>
          </a:ln>
        </p:spPr>
        <p:txBody>
          <a:bodyPr spcFirstLastPara="1" wrap="square" lIns="0" tIns="0" rIns="0" bIns="0" anchor="t" anchorCtr="0">
            <a:noAutofit/>
          </a:bodyPr>
          <a:lstStyle/>
          <a:p>
            <a:pPr algn="ctr" defTabSz="802660">
              <a:spcAft>
                <a:spcPts val="924"/>
              </a:spcAft>
              <a:buClr>
                <a:srgbClr val="000000"/>
              </a:buClr>
              <a:buSzPts val="800"/>
            </a:pPr>
            <a:r>
              <a:rPr lang="en" sz="1550" kern="1200">
                <a:latin typeface="Arial"/>
                <a:ea typeface="+mn-ea"/>
                <a:cs typeface="+mn-cs"/>
                <a:sym typeface="Overlock"/>
              </a:rPr>
              <a:t>Embracing innovative and imaginative approaches with passion and desire, that creates transformative and impactful ideas</a:t>
            </a:r>
            <a:endParaRPr lang="en-US" sz="1550">
              <a:latin typeface="Arial"/>
              <a:ea typeface="Arial"/>
              <a:cs typeface="Arial"/>
            </a:endParaRPr>
          </a:p>
        </p:txBody>
      </p:sp>
      <p:sp>
        <p:nvSpPr>
          <p:cNvPr id="485" name="Google Shape;485;p18"/>
          <p:cNvSpPr txBox="1"/>
          <p:nvPr/>
        </p:nvSpPr>
        <p:spPr>
          <a:xfrm>
            <a:off x="6887554" y="4008716"/>
            <a:ext cx="1081581" cy="236850"/>
          </a:xfrm>
          <a:prstGeom prst="rect">
            <a:avLst/>
          </a:prstGeom>
          <a:noFill/>
          <a:ln>
            <a:noFill/>
          </a:ln>
        </p:spPr>
        <p:txBody>
          <a:bodyPr spcFirstLastPara="1" wrap="square" lIns="0" tIns="0" rIns="0" bIns="0" anchor="t" anchorCtr="0">
            <a:noAutofit/>
          </a:bodyPr>
          <a:lstStyle/>
          <a:p>
            <a:pPr algn="ctr" defTabSz="802660">
              <a:lnSpc>
                <a:spcPct val="115000"/>
              </a:lnSpc>
              <a:spcAft>
                <a:spcPts val="924"/>
              </a:spcAft>
              <a:buClr>
                <a:schemeClr val="dk1"/>
              </a:buClr>
              <a:buSzPts val="1100"/>
            </a:pPr>
            <a:r>
              <a:rPr lang="en-US" sz="1580" b="1" kern="1200">
                <a:solidFill>
                  <a:schemeClr val="tx1"/>
                </a:solidFill>
                <a:latin typeface="Arial"/>
                <a:ea typeface="+mn-ea"/>
                <a:cs typeface="+mn-cs"/>
                <a:sym typeface="Overlock"/>
              </a:rPr>
              <a:t>Creativity</a:t>
            </a:r>
            <a:endParaRPr lang="en-US" sz="1580" kern="1200">
              <a:solidFill>
                <a:schemeClr val="tx1"/>
              </a:solidFill>
              <a:latin typeface="Arial"/>
              <a:ea typeface="+mn-ea"/>
              <a:cs typeface="Arial"/>
            </a:endParaRPr>
          </a:p>
          <a:p>
            <a:pPr algn="ctr">
              <a:spcAft>
                <a:spcPts val="600"/>
              </a:spcAft>
              <a:buClr>
                <a:srgbClr val="000000"/>
              </a:buClr>
              <a:buSzPts val="1100"/>
            </a:pPr>
            <a:endParaRPr lang="en-US" sz="1467" b="1">
              <a:solidFill>
                <a:srgbClr val="262626"/>
              </a:solidFill>
              <a:latin typeface="Roboto"/>
              <a:ea typeface="Roboto"/>
              <a:cs typeface="Roboto"/>
              <a:sym typeface="Roboto"/>
            </a:endParaRPr>
          </a:p>
        </p:txBody>
      </p:sp>
      <p:sp>
        <p:nvSpPr>
          <p:cNvPr id="486" name="Google Shape;486;p18"/>
          <p:cNvSpPr txBox="1"/>
          <p:nvPr/>
        </p:nvSpPr>
        <p:spPr>
          <a:xfrm>
            <a:off x="9030013" y="4439136"/>
            <a:ext cx="2095187" cy="1432255"/>
          </a:xfrm>
          <a:prstGeom prst="rect">
            <a:avLst/>
          </a:prstGeom>
          <a:noFill/>
          <a:ln>
            <a:noFill/>
          </a:ln>
        </p:spPr>
        <p:txBody>
          <a:bodyPr spcFirstLastPara="1" wrap="square" lIns="0" tIns="0" rIns="0" bIns="0" anchor="t" anchorCtr="0">
            <a:noAutofit/>
          </a:bodyPr>
          <a:lstStyle/>
          <a:p>
            <a:pPr algn="ctr" defTabSz="802660">
              <a:spcAft>
                <a:spcPts val="924"/>
              </a:spcAft>
              <a:buClr>
                <a:srgbClr val="000000"/>
              </a:buClr>
              <a:buSzPts val="800"/>
            </a:pPr>
            <a:r>
              <a:rPr lang="en" sz="1550" kern="1200">
                <a:latin typeface="Arial"/>
                <a:ea typeface="+mn-ea"/>
                <a:cs typeface="+mn-cs"/>
                <a:sym typeface="Overlock"/>
              </a:rPr>
              <a:t>Sincerity and honesty, displayed in a non-judgmental and values-based to actions and activities</a:t>
            </a:r>
            <a:endParaRPr lang="en-US" sz="1550">
              <a:latin typeface="Arial"/>
              <a:ea typeface="Arial"/>
              <a:cs typeface="Arial"/>
            </a:endParaRPr>
          </a:p>
        </p:txBody>
      </p:sp>
      <p:sp>
        <p:nvSpPr>
          <p:cNvPr id="487" name="Google Shape;487;p18"/>
          <p:cNvSpPr txBox="1"/>
          <p:nvPr/>
        </p:nvSpPr>
        <p:spPr>
          <a:xfrm>
            <a:off x="9433981" y="4008716"/>
            <a:ext cx="1267450" cy="236850"/>
          </a:xfrm>
          <a:prstGeom prst="rect">
            <a:avLst/>
          </a:prstGeom>
          <a:noFill/>
          <a:ln>
            <a:noFill/>
          </a:ln>
        </p:spPr>
        <p:txBody>
          <a:bodyPr spcFirstLastPara="1" wrap="square" lIns="0" tIns="0" rIns="0" bIns="0" anchor="t" anchorCtr="0">
            <a:noAutofit/>
          </a:bodyPr>
          <a:lstStyle/>
          <a:p>
            <a:pPr algn="ctr" defTabSz="802660">
              <a:lnSpc>
                <a:spcPct val="115000"/>
              </a:lnSpc>
              <a:spcAft>
                <a:spcPts val="924"/>
              </a:spcAft>
              <a:buClr>
                <a:schemeClr val="dk1"/>
              </a:buClr>
              <a:buSzPts val="1100"/>
            </a:pPr>
            <a:r>
              <a:rPr lang="en-US" sz="1580" b="1" kern="1200">
                <a:solidFill>
                  <a:schemeClr val="tx1"/>
                </a:solidFill>
                <a:latin typeface="Arial"/>
                <a:ea typeface="+mn-ea"/>
                <a:cs typeface="+mn-cs"/>
                <a:sym typeface="Overlock"/>
              </a:rPr>
              <a:t>Authenticity</a:t>
            </a:r>
            <a:endParaRPr lang="en-US" sz="1580" b="1" kern="1200">
              <a:solidFill>
                <a:schemeClr val="tx1"/>
              </a:solidFill>
              <a:latin typeface="Arial"/>
              <a:ea typeface="+mn-ea"/>
              <a:cs typeface="Arial"/>
            </a:endParaRPr>
          </a:p>
          <a:p>
            <a:pPr algn="ctr">
              <a:spcAft>
                <a:spcPts val="600"/>
              </a:spcAft>
              <a:buClr>
                <a:srgbClr val="000000"/>
              </a:buClr>
              <a:buSzPts val="1100"/>
            </a:pPr>
            <a:endParaRPr lang="en-US" sz="1467" b="1">
              <a:solidFill>
                <a:srgbClr val="262626"/>
              </a:solidFill>
              <a:latin typeface="Roboto"/>
              <a:ea typeface="Roboto"/>
              <a:cs typeface="Roboto"/>
              <a:sym typeface="Roboto"/>
            </a:endParaRPr>
          </a:p>
        </p:txBody>
      </p:sp>
      <p:cxnSp>
        <p:nvCxnSpPr>
          <p:cNvPr id="488" name="Google Shape;488;p18"/>
          <p:cNvCxnSpPr/>
          <p:nvPr/>
        </p:nvCxnSpPr>
        <p:spPr>
          <a:xfrm>
            <a:off x="2943644" y="3022102"/>
            <a:ext cx="776402" cy="0"/>
          </a:xfrm>
          <a:prstGeom prst="straightConnector1">
            <a:avLst/>
          </a:prstGeom>
          <a:noFill/>
          <a:ln w="9525" cap="flat" cmpd="sng">
            <a:solidFill>
              <a:srgbClr val="000000"/>
            </a:solidFill>
            <a:prstDash val="solid"/>
            <a:miter lim="800000"/>
            <a:headEnd type="triangle" w="med" len="med"/>
            <a:tailEnd type="triangle" w="med" len="med"/>
          </a:ln>
        </p:spPr>
      </p:cxnSp>
      <p:cxnSp>
        <p:nvCxnSpPr>
          <p:cNvPr id="489" name="Google Shape;489;p18"/>
          <p:cNvCxnSpPr/>
          <p:nvPr/>
        </p:nvCxnSpPr>
        <p:spPr>
          <a:xfrm>
            <a:off x="5674716" y="3021685"/>
            <a:ext cx="776402" cy="0"/>
          </a:xfrm>
          <a:prstGeom prst="straightConnector1">
            <a:avLst/>
          </a:prstGeom>
          <a:noFill/>
          <a:ln w="9525" cap="flat" cmpd="sng">
            <a:solidFill>
              <a:srgbClr val="000000"/>
            </a:solidFill>
            <a:prstDash val="solid"/>
            <a:miter lim="800000"/>
            <a:headEnd type="triangle" w="med" len="med"/>
            <a:tailEnd type="triangle" w="med" len="med"/>
          </a:ln>
        </p:spPr>
      </p:cxnSp>
      <p:cxnSp>
        <p:nvCxnSpPr>
          <p:cNvPr id="490" name="Google Shape;490;p18"/>
          <p:cNvCxnSpPr/>
          <p:nvPr/>
        </p:nvCxnSpPr>
        <p:spPr>
          <a:xfrm>
            <a:off x="8405789" y="3021267"/>
            <a:ext cx="776402" cy="0"/>
          </a:xfrm>
          <a:prstGeom prst="straightConnector1">
            <a:avLst/>
          </a:prstGeom>
          <a:noFill/>
          <a:ln w="9525" cap="flat" cmpd="sng">
            <a:solidFill>
              <a:srgbClr val="000000"/>
            </a:solidFill>
            <a:prstDash val="solid"/>
            <a:miter lim="800000"/>
            <a:headEnd type="triangle" w="med" len="med"/>
            <a:tailEnd type="triangle" w="med" len="med"/>
          </a:ln>
        </p:spPr>
      </p:cxnSp>
      <p:sp>
        <p:nvSpPr>
          <p:cNvPr id="491" name="Google Shape;491;p18"/>
          <p:cNvSpPr txBox="1"/>
          <p:nvPr/>
        </p:nvSpPr>
        <p:spPr>
          <a:xfrm>
            <a:off x="4264546" y="1347900"/>
            <a:ext cx="3597247" cy="918724"/>
          </a:xfrm>
          <a:prstGeom prst="rect">
            <a:avLst/>
          </a:prstGeom>
          <a:noFill/>
          <a:ln>
            <a:noFill/>
          </a:ln>
        </p:spPr>
        <p:txBody>
          <a:bodyPr spcFirstLastPara="1" wrap="square" lIns="0" tIns="0" rIns="0" bIns="0" anchor="t" anchorCtr="0">
            <a:noAutofit/>
          </a:bodyPr>
          <a:lstStyle/>
          <a:p>
            <a:pPr defTabSz="802660">
              <a:spcAft>
                <a:spcPts val="924"/>
              </a:spcAft>
              <a:buClr>
                <a:srgbClr val="000000"/>
              </a:buClr>
              <a:buSzPts val="6000"/>
            </a:pPr>
            <a:r>
              <a:rPr lang="en-US" sz="3862" b="1" kern="1200">
                <a:latin typeface="Arial"/>
                <a:ea typeface="+mn-ea"/>
                <a:cs typeface="Poppins SemiBold"/>
                <a:sym typeface="Poppins SemiBold"/>
              </a:rPr>
              <a:t>CORE VALUES</a:t>
            </a:r>
            <a:endParaRPr lang="en-US" sz="4400" b="1">
              <a:latin typeface="Arial"/>
              <a:ea typeface="Arial"/>
              <a:cs typeface="Arial"/>
              <a:sym typeface="Arial"/>
            </a:endParaRPr>
          </a:p>
        </p:txBody>
      </p:sp>
      <p:pic>
        <p:nvPicPr>
          <p:cNvPr id="492" name="Google Shape;492;p18"/>
          <p:cNvPicPr preferRelativeResize="0"/>
          <p:nvPr/>
        </p:nvPicPr>
        <p:blipFill rotWithShape="1">
          <a:blip r:embed="rId3">
            <a:alphaModFix/>
          </a:blip>
          <a:srcRect/>
          <a:stretch/>
        </p:blipFill>
        <p:spPr>
          <a:xfrm>
            <a:off x="1668254" y="2661525"/>
            <a:ext cx="777022" cy="762632"/>
          </a:xfrm>
          <a:prstGeom prst="rect">
            <a:avLst/>
          </a:prstGeom>
          <a:noFill/>
          <a:ln>
            <a:noFill/>
          </a:ln>
        </p:spPr>
      </p:pic>
      <p:pic>
        <p:nvPicPr>
          <p:cNvPr id="493" name="Google Shape;493;p18"/>
          <p:cNvPicPr preferRelativeResize="0"/>
          <p:nvPr/>
        </p:nvPicPr>
        <p:blipFill rotWithShape="1">
          <a:blip r:embed="rId4">
            <a:alphaModFix/>
          </a:blip>
          <a:srcRect/>
          <a:stretch/>
        </p:blipFill>
        <p:spPr>
          <a:xfrm>
            <a:off x="4300943" y="2680022"/>
            <a:ext cx="835516" cy="709008"/>
          </a:xfrm>
          <a:prstGeom prst="rect">
            <a:avLst/>
          </a:prstGeom>
          <a:noFill/>
          <a:ln>
            <a:noFill/>
          </a:ln>
        </p:spPr>
      </p:pic>
      <p:pic>
        <p:nvPicPr>
          <p:cNvPr id="494" name="Google Shape;494;p18"/>
          <p:cNvPicPr preferRelativeResize="0"/>
          <p:nvPr/>
        </p:nvPicPr>
        <p:blipFill rotWithShape="1">
          <a:blip r:embed="rId5">
            <a:alphaModFix/>
          </a:blip>
          <a:srcRect/>
          <a:stretch/>
        </p:blipFill>
        <p:spPr>
          <a:xfrm>
            <a:off x="7046172" y="2730067"/>
            <a:ext cx="733532" cy="658965"/>
          </a:xfrm>
          <a:prstGeom prst="rect">
            <a:avLst/>
          </a:prstGeom>
          <a:noFill/>
          <a:ln>
            <a:noFill/>
          </a:ln>
        </p:spPr>
      </p:pic>
      <p:pic>
        <p:nvPicPr>
          <p:cNvPr id="495" name="Google Shape;495;p18"/>
          <p:cNvPicPr preferRelativeResize="0"/>
          <p:nvPr/>
        </p:nvPicPr>
        <p:blipFill rotWithShape="1">
          <a:blip r:embed="rId6">
            <a:alphaModFix/>
          </a:blip>
          <a:srcRect/>
          <a:stretch/>
        </p:blipFill>
        <p:spPr>
          <a:xfrm>
            <a:off x="9720704" y="2689611"/>
            <a:ext cx="668977" cy="663313"/>
          </a:xfrm>
          <a:prstGeom prst="rect">
            <a:avLst/>
          </a:prstGeom>
          <a:noFill/>
          <a:ln>
            <a:noFill/>
          </a:ln>
        </p:spPr>
      </p:pic>
      <p:cxnSp>
        <p:nvCxnSpPr>
          <p:cNvPr id="3" name="Google Shape;431;p17">
            <a:extLst>
              <a:ext uri="{FF2B5EF4-FFF2-40B4-BE49-F238E27FC236}">
                <a16:creationId xmlns:a16="http://schemas.microsoft.com/office/drawing/2014/main" id="{1CE1E94A-A5D7-063F-4AD8-7262BF209167}"/>
              </a:ext>
            </a:extLst>
          </p:cNvPr>
          <p:cNvCxnSpPr/>
          <p:nvPr/>
        </p:nvCxnSpPr>
        <p:spPr>
          <a:xfrm>
            <a:off x="1158858" y="1967447"/>
            <a:ext cx="9550129" cy="0"/>
          </a:xfrm>
          <a:prstGeom prst="straightConnector1">
            <a:avLst/>
          </a:prstGeom>
          <a:noFill/>
          <a:ln w="9525" cap="flat" cmpd="sng">
            <a:solidFill>
              <a:srgbClr val="0C0C0C"/>
            </a:solidFill>
            <a:prstDash val="solid"/>
            <a:miter lim="800000"/>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511B-A3D1-C783-B2ED-8F35899922E4}"/>
              </a:ext>
            </a:extLst>
          </p:cNvPr>
          <p:cNvSpPr>
            <a:spLocks noGrp="1"/>
          </p:cNvSpPr>
          <p:nvPr>
            <p:ph type="title"/>
          </p:nvPr>
        </p:nvSpPr>
        <p:spPr>
          <a:xfrm>
            <a:off x="838200" y="365125"/>
            <a:ext cx="10670583" cy="1338478"/>
          </a:xfrm>
          <a:solidFill>
            <a:schemeClr val="accent1"/>
          </a:solidFill>
        </p:spPr>
        <p:txBody>
          <a:bodyPr>
            <a:normAutofit/>
          </a:bodyPr>
          <a:lstStyle/>
          <a:p>
            <a:r>
              <a:rPr lang="en-CA">
                <a:solidFill>
                  <a:schemeClr val="bg1"/>
                </a:solidFill>
              </a:rPr>
              <a:t>Kick Off Breakfast Agenda</a:t>
            </a:r>
            <a:endParaRPr lang="en-CA" sz="3200">
              <a:solidFill>
                <a:schemeClr val="bg1"/>
              </a:solidFill>
              <a:cs typeface="Arial"/>
            </a:endParaRPr>
          </a:p>
        </p:txBody>
      </p:sp>
      <p:sp>
        <p:nvSpPr>
          <p:cNvPr id="3" name="Content Placeholder 2">
            <a:extLst>
              <a:ext uri="{FF2B5EF4-FFF2-40B4-BE49-F238E27FC236}">
                <a16:creationId xmlns:a16="http://schemas.microsoft.com/office/drawing/2014/main" id="{71EC84D6-3153-E556-5F04-E8BF3BCD0109}"/>
              </a:ext>
            </a:extLst>
          </p:cNvPr>
          <p:cNvSpPr>
            <a:spLocks noGrp="1"/>
          </p:cNvSpPr>
          <p:nvPr>
            <p:ph idx="1"/>
          </p:nvPr>
        </p:nvSpPr>
        <p:spPr>
          <a:xfrm>
            <a:off x="838200" y="1917988"/>
            <a:ext cx="10675475" cy="4258975"/>
          </a:xfrm>
          <a:solidFill>
            <a:schemeClr val="accent1"/>
          </a:solidFill>
        </p:spPr>
        <p:txBody>
          <a:bodyPr vert="horz" lIns="91440" tIns="45720" rIns="91440" bIns="45720" rtlCol="0" anchor="t">
            <a:normAutofit/>
          </a:bodyPr>
          <a:lstStyle/>
          <a:p>
            <a:pPr marL="514350" indent="-514350">
              <a:buAutoNum type="arabicPeriod"/>
            </a:pPr>
            <a:r>
              <a:rPr lang="en-CA" sz="2000">
                <a:solidFill>
                  <a:schemeClr val="bg1"/>
                </a:solidFill>
              </a:rPr>
              <a:t>Land Acknowledgement</a:t>
            </a:r>
            <a:endParaRPr lang="en-US" sz="2000">
              <a:solidFill>
                <a:schemeClr val="bg1"/>
              </a:solidFill>
              <a:cs typeface="Arial"/>
            </a:endParaRPr>
          </a:p>
          <a:p>
            <a:pPr marL="514350" indent="-514350">
              <a:buAutoNum type="arabicPeriod"/>
            </a:pPr>
            <a:r>
              <a:rPr lang="en-CA" sz="2000">
                <a:solidFill>
                  <a:schemeClr val="bg1"/>
                </a:solidFill>
                <a:cs typeface="Arial"/>
              </a:rPr>
              <a:t>Welcome from Nour Hage, Chair, Leadership Niagara </a:t>
            </a:r>
          </a:p>
          <a:p>
            <a:pPr marL="514350" indent="-514350">
              <a:buAutoNum type="arabicPeriod"/>
            </a:pPr>
            <a:r>
              <a:rPr lang="en-CA" sz="2000">
                <a:solidFill>
                  <a:schemeClr val="bg1"/>
                </a:solidFill>
              </a:rPr>
              <a:t>Welcome from Terry Dow, Executive Director, Leadership Niagara</a:t>
            </a:r>
            <a:endParaRPr lang="en-CA" sz="2000">
              <a:solidFill>
                <a:schemeClr val="bg1"/>
              </a:solidFill>
              <a:cs typeface="Arial" panose="020B0604020202020204"/>
            </a:endParaRPr>
          </a:p>
          <a:p>
            <a:pPr marL="514350" indent="-514350">
              <a:buAutoNum type="arabicPeriod"/>
            </a:pPr>
            <a:r>
              <a:rPr lang="en-CA" sz="2000">
                <a:solidFill>
                  <a:schemeClr val="bg1"/>
                </a:solidFill>
              </a:rPr>
              <a:t>Welcome from the Chair of the Program Advisory Committee, Ann Harrison</a:t>
            </a:r>
            <a:endParaRPr lang="en-CA" sz="2000">
              <a:solidFill>
                <a:schemeClr val="bg1"/>
              </a:solidFill>
              <a:cs typeface="Arial" panose="020B0604020202020204"/>
            </a:endParaRPr>
          </a:p>
          <a:p>
            <a:pPr marL="514350" indent="-514350">
              <a:buAutoNum type="arabicPeriod"/>
            </a:pPr>
            <a:r>
              <a:rPr lang="en-CA" sz="2000">
                <a:solidFill>
                  <a:schemeClr val="bg1"/>
                </a:solidFill>
                <a:cs typeface="Arial" panose="020B0604020202020204"/>
              </a:rPr>
              <a:t>Employer and Participants Expectations – PAC Members</a:t>
            </a:r>
            <a:endParaRPr lang="en-CA" sz="2000">
              <a:solidFill>
                <a:schemeClr val="bg1"/>
              </a:solidFill>
            </a:endParaRPr>
          </a:p>
          <a:p>
            <a:pPr marL="514350" indent="-514350">
              <a:buAutoNum type="arabicPeriod"/>
            </a:pPr>
            <a:r>
              <a:rPr lang="en-CA" sz="2000">
                <a:solidFill>
                  <a:schemeClr val="bg1"/>
                </a:solidFill>
              </a:rPr>
              <a:t>LN Sponsor Highlights </a:t>
            </a:r>
            <a:endParaRPr lang="en-CA" sz="2000">
              <a:solidFill>
                <a:schemeClr val="bg1"/>
              </a:solidFill>
              <a:cs typeface="Arial" panose="020B0604020202020204"/>
            </a:endParaRPr>
          </a:p>
          <a:p>
            <a:pPr marL="514350" indent="-514350">
              <a:buAutoNum type="arabicPeriod"/>
            </a:pPr>
            <a:r>
              <a:rPr lang="en-CA" sz="2000">
                <a:solidFill>
                  <a:schemeClr val="bg1"/>
                </a:solidFill>
              </a:rPr>
              <a:t>Presentation of Scholarships</a:t>
            </a:r>
            <a:endParaRPr lang="en-CA" sz="2000">
              <a:solidFill>
                <a:schemeClr val="bg1"/>
              </a:solidFill>
              <a:cs typeface="Arial" panose="020B0604020202020204"/>
            </a:endParaRPr>
          </a:p>
        </p:txBody>
      </p:sp>
    </p:spTree>
    <p:extLst>
      <p:ext uri="{BB962C8B-B14F-4D97-AF65-F5344CB8AC3E}">
        <p14:creationId xmlns:p14="http://schemas.microsoft.com/office/powerpoint/2010/main" val="234930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9"/>
        <p:cNvGrpSpPr/>
        <p:nvPr/>
      </p:nvGrpSpPr>
      <p:grpSpPr>
        <a:xfrm>
          <a:off x="0" y="0"/>
          <a:ext cx="0" cy="0"/>
          <a:chOff x="0" y="0"/>
          <a:chExt cx="0" cy="0"/>
        </a:xfrm>
      </p:grpSpPr>
      <p:sp useBgFill="1">
        <p:nvSpPr>
          <p:cNvPr id="524" name="Rectangle 5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Google Shape;501;p34"/>
          <p:cNvSpPr txBox="1"/>
          <p:nvPr/>
        </p:nvSpPr>
        <p:spPr>
          <a:xfrm>
            <a:off x="229342" y="1586979"/>
            <a:ext cx="4679212" cy="815794"/>
          </a:xfrm>
          <a:prstGeom prst="rect">
            <a:avLst/>
          </a:prstGeom>
        </p:spPr>
        <p:txBody>
          <a:bodyPr spcFirstLastPara="1" vert="horz" lIns="91440" tIns="45720" rIns="91440" bIns="45720" rtlCol="0" anchor="ctr" anchorCtr="0">
            <a:noAutofit/>
          </a:bodyPr>
          <a:lstStyle/>
          <a:p>
            <a:pPr>
              <a:lnSpc>
                <a:spcPct val="90000"/>
              </a:lnSpc>
              <a:spcAft>
                <a:spcPts val="600"/>
              </a:spcAft>
              <a:buClr>
                <a:srgbClr val="000000"/>
              </a:buClr>
              <a:buSzPts val="6000"/>
            </a:pPr>
            <a:r>
              <a:rPr lang="en-US" sz="4000">
                <a:sym typeface="Poppins SemiBold"/>
              </a:rPr>
              <a:t>LEADERSHIP NIAGARA PILLARS</a:t>
            </a:r>
            <a:endParaRPr lang="en-US" sz="4000">
              <a:cs typeface="Arial" panose="020B0604020202020204"/>
            </a:endParaRPr>
          </a:p>
        </p:txBody>
      </p:sp>
      <p:pic>
        <p:nvPicPr>
          <p:cNvPr id="507" name="Google Shape;507;p34"/>
          <p:cNvPicPr preferRelativeResize="0"/>
          <p:nvPr/>
        </p:nvPicPr>
        <p:blipFill rotWithShape="1">
          <a:blip r:embed="rId3"/>
          <a:stretch/>
        </p:blipFill>
        <p:spPr>
          <a:xfrm>
            <a:off x="4859512" y="640080"/>
            <a:ext cx="6761017" cy="5577840"/>
          </a:xfrm>
          <a:prstGeom prst="rect">
            <a:avLst/>
          </a:prstGeom>
          <a:noFill/>
        </p:spPr>
      </p:pic>
      <p:sp>
        <p:nvSpPr>
          <p:cNvPr id="500" name="Google Shape;500;p34"/>
          <p:cNvSpPr txBox="1">
            <a:spLocks noGrp="1"/>
          </p:cNvSpPr>
          <p:nvPr>
            <p:ph type="sldNum" sz="quarter"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pPr>
                <a:spcAft>
                  <a:spcPts val="600"/>
                </a:spcAft>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5"/>
        <p:cNvGrpSpPr/>
        <p:nvPr/>
      </p:nvGrpSpPr>
      <p:grpSpPr>
        <a:xfrm>
          <a:off x="0" y="0"/>
          <a:ext cx="0" cy="0"/>
          <a:chOff x="0" y="0"/>
          <a:chExt cx="0" cy="0"/>
        </a:xfrm>
      </p:grpSpPr>
      <p:sp useBgFill="1">
        <p:nvSpPr>
          <p:cNvPr id="557" name="Rectangle 556">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Google Shape;537;p35"/>
          <p:cNvSpPr txBox="1"/>
          <p:nvPr/>
        </p:nvSpPr>
        <p:spPr>
          <a:xfrm>
            <a:off x="454563" y="509919"/>
            <a:ext cx="9004069" cy="1454051"/>
          </a:xfrm>
          <a:prstGeom prst="rect">
            <a:avLst/>
          </a:prstGeom>
        </p:spPr>
        <p:txBody>
          <a:bodyPr spcFirstLastPara="1" vert="horz" lIns="91440" tIns="45720" rIns="91440" bIns="45720" rtlCol="0" anchor="ctr" anchorCtr="0">
            <a:noAutofit/>
          </a:bodyPr>
          <a:lstStyle/>
          <a:p>
            <a:pPr>
              <a:lnSpc>
                <a:spcPct val="90000"/>
              </a:lnSpc>
              <a:spcBef>
                <a:spcPct val="0"/>
              </a:spcBef>
              <a:spcAft>
                <a:spcPts val="600"/>
              </a:spcAft>
              <a:buClr>
                <a:srgbClr val="000000"/>
              </a:buClr>
              <a:buSzPts val="6000"/>
            </a:pPr>
            <a:r>
              <a:rPr lang="en-US" sz="4400" b="1" kern="1200">
                <a:solidFill>
                  <a:srgbClr val="9B000C"/>
                </a:solidFill>
                <a:latin typeface="+mj-lt"/>
                <a:ea typeface="+mj-ea"/>
                <a:cs typeface="+mj-cs"/>
                <a:sym typeface="Poppins SemiBold"/>
              </a:rPr>
              <a:t>Community Leadership Development Program – Learning Objectives</a:t>
            </a:r>
            <a:endParaRPr lang="en-US" sz="4400" b="1" kern="1200">
              <a:solidFill>
                <a:srgbClr val="9B000C"/>
              </a:solidFill>
              <a:latin typeface="+mj-lt"/>
              <a:ea typeface="+mj-ea"/>
              <a:cs typeface="Arial"/>
            </a:endParaRPr>
          </a:p>
        </p:txBody>
      </p:sp>
      <p:sp>
        <p:nvSpPr>
          <p:cNvPr id="543" name="Google Shape;543;p35"/>
          <p:cNvSpPr txBox="1"/>
          <p:nvPr/>
        </p:nvSpPr>
        <p:spPr>
          <a:xfrm>
            <a:off x="450253" y="1759592"/>
            <a:ext cx="6190226" cy="4421881"/>
          </a:xfrm>
          <a:prstGeom prst="rect">
            <a:avLst/>
          </a:prstGeom>
        </p:spPr>
        <p:txBody>
          <a:bodyPr spcFirstLastPara="1" vert="horz" lIns="91440" tIns="45720" rIns="91440" bIns="45720" rtlCol="0" anchor="ctr" anchorCtr="0">
            <a:noAutofit/>
          </a:bodyPr>
          <a:lstStyle/>
          <a:p>
            <a:pPr>
              <a:lnSpc>
                <a:spcPct val="90000"/>
              </a:lnSpc>
              <a:spcBef>
                <a:spcPts val="1704"/>
              </a:spcBef>
              <a:buClr>
                <a:srgbClr val="000000"/>
              </a:buClr>
              <a:buSzPts val="1100"/>
            </a:pPr>
            <a:endParaRPr lang="en-US" sz="2000">
              <a:sym typeface="Arial"/>
            </a:endParaRPr>
          </a:p>
          <a:p>
            <a:pPr>
              <a:lnSpc>
                <a:spcPct val="90000"/>
              </a:lnSpc>
              <a:spcBef>
                <a:spcPts val="1704"/>
              </a:spcBef>
              <a:buClr>
                <a:srgbClr val="000000"/>
              </a:buClr>
              <a:buSzPts val="1100"/>
            </a:pPr>
            <a:r>
              <a:rPr lang="en-US" sz="2000">
                <a:sym typeface="Arial"/>
              </a:rPr>
              <a:t>Our Community Leadership Development program:</a:t>
            </a:r>
            <a:endParaRPr lang="en-US" sz="2000">
              <a:cs typeface="Arial"/>
            </a:endParaRPr>
          </a:p>
          <a:p>
            <a:pPr marL="342900" indent="-342900">
              <a:lnSpc>
                <a:spcPct val="90000"/>
              </a:lnSpc>
              <a:spcBef>
                <a:spcPts val="1704"/>
              </a:spcBef>
              <a:buClr>
                <a:srgbClr val="000000"/>
              </a:buClr>
              <a:buSzPts val="1100"/>
              <a:buFont typeface="Arial" panose="020B0604020202020204" pitchFamily="34" charset="0"/>
              <a:buChar char="•"/>
            </a:pPr>
            <a:r>
              <a:rPr lang="en-US" sz="2000">
                <a:sym typeface="Arial"/>
              </a:rPr>
              <a:t>develops the capabilities of aspiring leaders who care about the community</a:t>
            </a:r>
            <a:endParaRPr lang="en-US" sz="2000">
              <a:cs typeface="Arial"/>
            </a:endParaRPr>
          </a:p>
          <a:p>
            <a:pPr marL="342900" indent="-342900">
              <a:lnSpc>
                <a:spcPct val="90000"/>
              </a:lnSpc>
              <a:spcBef>
                <a:spcPts val="1704"/>
              </a:spcBef>
              <a:buClr>
                <a:srgbClr val="000000"/>
              </a:buClr>
              <a:buSzPts val="1100"/>
              <a:buFont typeface="Arial" panose="020B0604020202020204" pitchFamily="34" charset="0"/>
              <a:buChar char="•"/>
            </a:pPr>
            <a:r>
              <a:rPr lang="en-US" sz="2000">
                <a:sym typeface="Arial"/>
              </a:rPr>
              <a:t>encourages community leadership for positive change within the Niagara region</a:t>
            </a:r>
            <a:endParaRPr lang="en-US" sz="2000">
              <a:cs typeface="Arial"/>
            </a:endParaRPr>
          </a:p>
          <a:p>
            <a:pPr marL="342900" indent="-342900">
              <a:lnSpc>
                <a:spcPct val="90000"/>
              </a:lnSpc>
              <a:spcBef>
                <a:spcPts val="1704"/>
              </a:spcBef>
              <a:buClr>
                <a:srgbClr val="000000"/>
              </a:buClr>
              <a:buSzPts val="1100"/>
              <a:buFont typeface="Arial" panose="020B0604020202020204" pitchFamily="34" charset="0"/>
              <a:buChar char="•"/>
            </a:pPr>
            <a:r>
              <a:rPr lang="en-US" sz="2000">
                <a:ea typeface="Calibri"/>
                <a:cs typeface="Calibri"/>
                <a:sym typeface="Arial"/>
              </a:rPr>
              <a:t>has an experiential learning component</a:t>
            </a:r>
            <a:endParaRPr lang="en-US" sz="2000">
              <a:ea typeface="Calibri"/>
              <a:cs typeface="Calibri"/>
            </a:endParaRPr>
          </a:p>
          <a:p>
            <a:pPr marL="342900" indent="-342900">
              <a:lnSpc>
                <a:spcPct val="90000"/>
              </a:lnSpc>
              <a:spcBef>
                <a:spcPts val="1704"/>
              </a:spcBef>
              <a:buClr>
                <a:srgbClr val="000000"/>
              </a:buClr>
              <a:buSzPts val="1100"/>
              <a:buFont typeface="Arial" panose="020B0604020202020204" pitchFamily="34" charset="0"/>
              <a:buChar char="•"/>
            </a:pPr>
            <a:r>
              <a:rPr lang="en-US" sz="2000">
                <a:ea typeface="Calibri"/>
                <a:cs typeface="Calibri"/>
                <a:sym typeface="Arial"/>
              </a:rPr>
              <a:t>Is founded on best practices of exemplary community leaders</a:t>
            </a:r>
            <a:endParaRPr lang="en-US" sz="2000">
              <a:ea typeface="Calibri"/>
              <a:cs typeface="Calibri"/>
            </a:endParaRPr>
          </a:p>
          <a:p>
            <a:pPr>
              <a:lnSpc>
                <a:spcPct val="90000"/>
              </a:lnSpc>
              <a:spcAft>
                <a:spcPts val="568"/>
              </a:spcAft>
            </a:pPr>
            <a:r>
              <a:rPr lang="en-US" sz="2000">
                <a:solidFill>
                  <a:schemeClr val="tx2"/>
                </a:solidFill>
                <a:sym typeface="Arial"/>
              </a:rPr>
              <a:t>								</a:t>
            </a:r>
            <a:endParaRPr lang="en-US" sz="2000">
              <a:solidFill>
                <a:schemeClr val="tx2"/>
              </a:solidFill>
              <a:ea typeface="Calibri" panose="020F0502020204030204"/>
              <a:cs typeface="Calibri" panose="020F0502020204030204"/>
            </a:endParaRPr>
          </a:p>
        </p:txBody>
      </p:sp>
      <p:grpSp>
        <p:nvGrpSpPr>
          <p:cNvPr id="561" name="Group 560">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562" name="Freeform: Shape 561">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Freeform: Shape 562">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Freeform: Shape 563">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Freeform: Shape 564">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67" name="Graphic 566" descr="Group">
            <a:extLst>
              <a:ext uri="{FF2B5EF4-FFF2-40B4-BE49-F238E27FC236}">
                <a16:creationId xmlns:a16="http://schemas.microsoft.com/office/drawing/2014/main" id="{90A7C034-C60B-90FF-BD11-31DC9BA43F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3EC8AE-F55F-5239-1F60-A15421AED970}"/>
              </a:ext>
            </a:extLst>
          </p:cNvPr>
          <p:cNvSpPr txBox="1"/>
          <p:nvPr/>
        </p:nvSpPr>
        <p:spPr>
          <a:xfrm>
            <a:off x="326459" y="1027750"/>
            <a:ext cx="5729678" cy="60967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90000"/>
              </a:lnSpc>
              <a:spcBef>
                <a:spcPct val="0"/>
              </a:spcBef>
              <a:spcAft>
                <a:spcPts val="600"/>
              </a:spcAft>
            </a:pPr>
            <a:r>
              <a:rPr lang="en-US" sz="4400" b="1" kern="1200">
                <a:solidFill>
                  <a:srgbClr val="9B000C"/>
                </a:solidFill>
                <a:latin typeface="+mj-lt"/>
                <a:ea typeface="+mj-ea"/>
                <a:cs typeface="+mj-cs"/>
              </a:rPr>
              <a:t>Learning Objectives </a:t>
            </a:r>
            <a:r>
              <a:rPr lang="en-US" sz="4400" b="1">
                <a:solidFill>
                  <a:srgbClr val="9B000C"/>
                </a:solidFill>
                <a:latin typeface="+mj-lt"/>
                <a:ea typeface="+mj-ea"/>
                <a:cs typeface="+mj-cs"/>
              </a:rPr>
              <a:t>Cont'd</a:t>
            </a:r>
            <a:endParaRPr lang="en-US" sz="4400" b="1">
              <a:solidFill>
                <a:srgbClr val="9B000C"/>
              </a:solidFill>
              <a:ea typeface="+mj-ea"/>
              <a:cs typeface="Arial"/>
            </a:endParaRPr>
          </a:p>
          <a:p>
            <a:pPr algn="ctr">
              <a:lnSpc>
                <a:spcPct val="90000"/>
              </a:lnSpc>
              <a:spcBef>
                <a:spcPct val="0"/>
              </a:spcBef>
              <a:spcAft>
                <a:spcPts val="600"/>
              </a:spcAft>
            </a:pPr>
            <a:endParaRPr lang="en-US" sz="3600" kern="1200">
              <a:solidFill>
                <a:schemeClr val="tx2"/>
              </a:solidFill>
              <a:latin typeface="+mj-lt"/>
              <a:ea typeface="Calibri Light" panose="020F0302020204030204"/>
              <a:cs typeface="Calibri Light" panose="020F0302020204030204"/>
            </a:endParaRPr>
          </a:p>
        </p:txBody>
      </p:sp>
      <p:grpSp>
        <p:nvGrpSpPr>
          <p:cNvPr id="21" name="Group 20">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22" name="Freeform: Shape 21">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Graphic 13" descr="Group Brainstorm">
            <a:extLst>
              <a:ext uri="{FF2B5EF4-FFF2-40B4-BE49-F238E27FC236}">
                <a16:creationId xmlns:a16="http://schemas.microsoft.com/office/drawing/2014/main" id="{E321B8C4-2125-10DD-DB22-43C33F25E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
        <p:nvSpPr>
          <p:cNvPr id="5" name="Google Shape;543;p35">
            <a:extLst>
              <a:ext uri="{FF2B5EF4-FFF2-40B4-BE49-F238E27FC236}">
                <a16:creationId xmlns:a16="http://schemas.microsoft.com/office/drawing/2014/main" id="{7E43DF2B-05C8-893F-054A-FEC89C446972}"/>
              </a:ext>
            </a:extLst>
          </p:cNvPr>
          <p:cNvSpPr txBox="1"/>
          <p:nvPr/>
        </p:nvSpPr>
        <p:spPr>
          <a:xfrm>
            <a:off x="328774" y="1395158"/>
            <a:ext cx="6190226" cy="4421881"/>
          </a:xfrm>
          <a:prstGeom prst="rect">
            <a:avLst/>
          </a:prstGeom>
        </p:spPr>
        <p:txBody>
          <a:bodyPr spcFirstLastPara="1" vert="horz" lIns="91440" tIns="45720" rIns="91440" bIns="45720" rtlCol="0" anchor="ctr" anchorCtr="0">
            <a:noAutofit/>
          </a:bodyPr>
          <a:lstStyle/>
          <a:p>
            <a:pPr>
              <a:lnSpc>
                <a:spcPct val="90000"/>
              </a:lnSpc>
              <a:spcBef>
                <a:spcPts val="1704"/>
              </a:spcBef>
              <a:buClr>
                <a:srgbClr val="000000"/>
              </a:buClr>
              <a:buSzPts val="1100"/>
            </a:pPr>
            <a:endParaRPr lang="en-US" sz="2000">
              <a:sym typeface="Arial"/>
            </a:endParaRPr>
          </a:p>
          <a:p>
            <a:pPr>
              <a:lnSpc>
                <a:spcPct val="90000"/>
              </a:lnSpc>
              <a:spcBef>
                <a:spcPts val="1704"/>
              </a:spcBef>
              <a:buClr>
                <a:srgbClr val="000000"/>
              </a:buClr>
              <a:buSzPts val="1100"/>
            </a:pPr>
            <a:r>
              <a:rPr lang="en-US" sz="2000">
                <a:sym typeface="Arial"/>
              </a:rPr>
              <a:t>During this program we intend to focus on the challenges and opportunities facing Niagara and:</a:t>
            </a:r>
            <a:endParaRPr lang="en-US" sz="2000">
              <a:cs typeface="Arial"/>
            </a:endParaRPr>
          </a:p>
          <a:p>
            <a:pPr marL="342900" indent="-342900">
              <a:lnSpc>
                <a:spcPct val="90000"/>
              </a:lnSpc>
              <a:spcBef>
                <a:spcPts val="1704"/>
              </a:spcBef>
              <a:buClr>
                <a:srgbClr val="000000"/>
              </a:buClr>
              <a:buSzPts val="1100"/>
              <a:buFont typeface="Arial" panose="020B0604020202020204" pitchFamily="34" charset="0"/>
              <a:buChar char="•"/>
            </a:pPr>
            <a:r>
              <a:rPr lang="en-US" sz="2000">
                <a:sym typeface="Arial"/>
              </a:rPr>
              <a:t>explore and contribute to a changing landscape</a:t>
            </a:r>
            <a:endParaRPr lang="en-US" sz="2000">
              <a:cs typeface="Arial"/>
            </a:endParaRPr>
          </a:p>
          <a:p>
            <a:pPr marL="342900" indent="-342900">
              <a:lnSpc>
                <a:spcPct val="90000"/>
              </a:lnSpc>
              <a:spcBef>
                <a:spcPts val="1704"/>
              </a:spcBef>
              <a:buClr>
                <a:srgbClr val="000000"/>
              </a:buClr>
              <a:buSzPts val="1100"/>
              <a:buFont typeface="Arial" panose="020B0604020202020204" pitchFamily="34" charset="0"/>
              <a:buChar char="•"/>
            </a:pPr>
            <a:r>
              <a:rPr lang="en-US" sz="2000">
                <a:sym typeface="Arial"/>
              </a:rPr>
              <a:t>challenge our personal views</a:t>
            </a:r>
            <a:endParaRPr lang="en-US" sz="2000">
              <a:cs typeface="Arial"/>
            </a:endParaRPr>
          </a:p>
          <a:p>
            <a:pPr marL="342900" indent="-342900">
              <a:lnSpc>
                <a:spcPct val="90000"/>
              </a:lnSpc>
              <a:spcBef>
                <a:spcPts val="1704"/>
              </a:spcBef>
              <a:buClr>
                <a:srgbClr val="000000"/>
              </a:buClr>
              <a:buSzPts val="1100"/>
              <a:buFont typeface="Arial" panose="020B0604020202020204" pitchFamily="34" charset="0"/>
              <a:buChar char="•"/>
            </a:pPr>
            <a:r>
              <a:rPr lang="en-US" sz="2000">
                <a:ea typeface="Calibri"/>
                <a:cs typeface="Calibri"/>
                <a:sym typeface="Arial"/>
              </a:rPr>
              <a:t>identify opportunities for change</a:t>
            </a:r>
            <a:endParaRPr lang="en-US" sz="2000">
              <a:ea typeface="Calibri"/>
              <a:cs typeface="Calibri"/>
            </a:endParaRPr>
          </a:p>
          <a:p>
            <a:pPr marL="342900" indent="-342900">
              <a:lnSpc>
                <a:spcPct val="90000"/>
              </a:lnSpc>
              <a:spcBef>
                <a:spcPts val="1704"/>
              </a:spcBef>
              <a:buClr>
                <a:srgbClr val="000000"/>
              </a:buClr>
              <a:buSzPts val="1100"/>
              <a:buFont typeface="Arial" panose="020B0604020202020204" pitchFamily="34" charset="0"/>
              <a:buChar char="•"/>
            </a:pPr>
            <a:r>
              <a:rPr lang="en-US" sz="2000">
                <a:ea typeface="Calibri"/>
                <a:cs typeface="Calibri"/>
                <a:sym typeface="Arial"/>
              </a:rPr>
              <a:t>examine the power of community and leadership</a:t>
            </a:r>
            <a:endParaRPr lang="en-US" sz="2000">
              <a:ea typeface="Calibri"/>
              <a:cs typeface="Calibri"/>
            </a:endParaRPr>
          </a:p>
          <a:p>
            <a:pPr>
              <a:lnSpc>
                <a:spcPct val="90000"/>
              </a:lnSpc>
              <a:spcAft>
                <a:spcPts val="568"/>
              </a:spcAft>
            </a:pPr>
            <a:r>
              <a:rPr lang="en-US" sz="2000">
                <a:solidFill>
                  <a:schemeClr val="tx2"/>
                </a:solidFill>
                <a:sym typeface="Arial"/>
              </a:rPr>
              <a:t>								</a:t>
            </a:r>
            <a:endParaRPr lang="en-US" sz="2000">
              <a:solidFill>
                <a:schemeClr val="tx2"/>
              </a:solidFill>
              <a:ea typeface="Calibri" panose="020F0502020204030204"/>
              <a:cs typeface="Calibri" panose="020F0502020204030204"/>
            </a:endParaRPr>
          </a:p>
        </p:txBody>
      </p:sp>
    </p:spTree>
    <p:extLst>
      <p:ext uri="{BB962C8B-B14F-4D97-AF65-F5344CB8AC3E}">
        <p14:creationId xmlns:p14="http://schemas.microsoft.com/office/powerpoint/2010/main" val="2189452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6"/>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rmAutofit fontScale="77500" lnSpcReduction="20000"/>
          </a:bodyPr>
          <a:lstStyle/>
          <a:p>
            <a:fld id="{00000000-1234-1234-1234-123412341234}" type="slidenum">
              <a:rPr lang="en"/>
              <a:pPr/>
              <a:t>33</a:t>
            </a:fld>
            <a:endParaRPr/>
          </a:p>
        </p:txBody>
      </p:sp>
      <p:sp>
        <p:nvSpPr>
          <p:cNvPr id="549" name="Google Shape;549;p56"/>
          <p:cNvSpPr txBox="1"/>
          <p:nvPr/>
        </p:nvSpPr>
        <p:spPr>
          <a:xfrm>
            <a:off x="539168" y="1600867"/>
            <a:ext cx="4337600" cy="2348800"/>
          </a:xfrm>
          <a:prstGeom prst="rect">
            <a:avLst/>
          </a:prstGeom>
          <a:noFill/>
          <a:ln>
            <a:noFill/>
          </a:ln>
        </p:spPr>
        <p:txBody>
          <a:bodyPr spcFirstLastPara="1" wrap="square" lIns="0" tIns="0" rIns="0" bIns="0" anchor="t" anchorCtr="0">
            <a:noAutofit/>
          </a:bodyPr>
          <a:lstStyle/>
          <a:p>
            <a:pPr>
              <a:buClr>
                <a:srgbClr val="000000"/>
              </a:buClr>
              <a:buSzPts val="6000"/>
            </a:pPr>
            <a:r>
              <a:rPr lang="en" sz="4400" b="1">
                <a:solidFill>
                  <a:srgbClr val="C00000"/>
                </a:solidFill>
                <a:latin typeface="Arial"/>
                <a:ea typeface="Poppins SemiBold"/>
                <a:cs typeface="Poppins SemiBold"/>
                <a:sym typeface="Poppins SemiBold"/>
              </a:rPr>
              <a:t>COMPETENCY</a:t>
            </a:r>
            <a:endParaRPr lang="en-US" sz="4400" b="1">
              <a:solidFill>
                <a:srgbClr val="C00000"/>
              </a:solidFill>
              <a:latin typeface="Arial"/>
              <a:ea typeface="Arial"/>
              <a:cs typeface="Arial"/>
            </a:endParaRPr>
          </a:p>
          <a:p>
            <a:pPr>
              <a:buClr>
                <a:srgbClr val="000000"/>
              </a:buClr>
              <a:buSzPts val="6000"/>
            </a:pPr>
            <a:r>
              <a:rPr lang="en" sz="4400" b="1">
                <a:solidFill>
                  <a:srgbClr val="C00000"/>
                </a:solidFill>
                <a:latin typeface="Arial"/>
                <a:ea typeface="Poppins SemiBold"/>
                <a:cs typeface="Poppins SemiBold"/>
                <a:sym typeface="Poppins SemiBold"/>
              </a:rPr>
              <a:t>FRAMEWORK </a:t>
            </a:r>
            <a:endParaRPr sz="4400" b="1">
              <a:solidFill>
                <a:srgbClr val="C00000"/>
              </a:solidFill>
              <a:latin typeface="Arial"/>
              <a:ea typeface="Arial"/>
              <a:cs typeface="Arial"/>
            </a:endParaRPr>
          </a:p>
          <a:p>
            <a:pPr>
              <a:buClr>
                <a:srgbClr val="000000"/>
              </a:buClr>
              <a:buSzPts val="6000"/>
            </a:pPr>
            <a:r>
              <a:rPr lang="en" sz="4400" b="1">
                <a:solidFill>
                  <a:srgbClr val="C00000"/>
                </a:solidFill>
                <a:latin typeface="Arial"/>
                <a:ea typeface="Poppins SemiBold"/>
                <a:cs typeface="Poppins SemiBold"/>
                <a:sym typeface="Poppins SemiBold"/>
              </a:rPr>
              <a:t>DNA</a:t>
            </a:r>
            <a:endParaRPr sz="4400" b="1">
              <a:solidFill>
                <a:srgbClr val="C00000"/>
              </a:solidFill>
              <a:latin typeface="Arial"/>
              <a:ea typeface="Arial"/>
              <a:cs typeface="Arial"/>
              <a:sym typeface="Arial"/>
            </a:endParaRPr>
          </a:p>
        </p:txBody>
      </p:sp>
      <p:cxnSp>
        <p:nvCxnSpPr>
          <p:cNvPr id="550" name="Google Shape;550;p56"/>
          <p:cNvCxnSpPr/>
          <p:nvPr/>
        </p:nvCxnSpPr>
        <p:spPr>
          <a:xfrm>
            <a:off x="8461689" y="2327804"/>
            <a:ext cx="396400" cy="0"/>
          </a:xfrm>
          <a:prstGeom prst="straightConnector1">
            <a:avLst/>
          </a:prstGeom>
          <a:noFill/>
          <a:ln w="9525" cap="flat" cmpd="sng">
            <a:solidFill>
              <a:srgbClr val="FFFFFF"/>
            </a:solidFill>
            <a:prstDash val="solid"/>
            <a:miter lim="800000"/>
            <a:headEnd type="none" w="sm" len="sm"/>
            <a:tailEnd type="triangle" w="med" len="med"/>
          </a:ln>
        </p:spPr>
      </p:cxnSp>
      <p:sp>
        <p:nvSpPr>
          <p:cNvPr id="551" name="Google Shape;551;p56"/>
          <p:cNvSpPr txBox="1"/>
          <p:nvPr/>
        </p:nvSpPr>
        <p:spPr>
          <a:xfrm>
            <a:off x="5151800" y="3769900"/>
            <a:ext cx="935200" cy="5124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sp>
        <p:nvSpPr>
          <p:cNvPr id="552" name="Google Shape;552;p56"/>
          <p:cNvSpPr txBox="1"/>
          <p:nvPr/>
        </p:nvSpPr>
        <p:spPr>
          <a:xfrm>
            <a:off x="5151800" y="4804504"/>
            <a:ext cx="935200" cy="4736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sp>
        <p:nvSpPr>
          <p:cNvPr id="553" name="Google Shape;553;p56"/>
          <p:cNvSpPr txBox="1"/>
          <p:nvPr/>
        </p:nvSpPr>
        <p:spPr>
          <a:xfrm>
            <a:off x="5149167" y="5839047"/>
            <a:ext cx="935200" cy="4736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cxnSp>
        <p:nvCxnSpPr>
          <p:cNvPr id="554" name="Google Shape;554;p56"/>
          <p:cNvCxnSpPr/>
          <p:nvPr/>
        </p:nvCxnSpPr>
        <p:spPr>
          <a:xfrm>
            <a:off x="4542203" y="3829129"/>
            <a:ext cx="272000" cy="0"/>
          </a:xfrm>
          <a:prstGeom prst="straightConnector1">
            <a:avLst/>
          </a:prstGeom>
          <a:noFill/>
          <a:ln w="9525" cap="flat" cmpd="sng">
            <a:solidFill>
              <a:srgbClr val="FFFFFF"/>
            </a:solidFill>
            <a:prstDash val="solid"/>
            <a:miter lim="800000"/>
            <a:headEnd type="none" w="sm" len="sm"/>
            <a:tailEnd type="none" w="sm" len="sm"/>
          </a:ln>
        </p:spPr>
      </p:cxnSp>
      <p:pic>
        <p:nvPicPr>
          <p:cNvPr id="4" name="Picture 3" descr="A diagram of different colored rectangles&#10;&#10;Description automatically generated">
            <a:extLst>
              <a:ext uri="{FF2B5EF4-FFF2-40B4-BE49-F238E27FC236}">
                <a16:creationId xmlns:a16="http://schemas.microsoft.com/office/drawing/2014/main" id="{D338E017-B8B1-E182-6ED7-D1F6AB7D50B0}"/>
              </a:ext>
            </a:extLst>
          </p:cNvPr>
          <p:cNvPicPr>
            <a:picLocks noChangeAspect="1"/>
          </p:cNvPicPr>
          <p:nvPr/>
        </p:nvPicPr>
        <p:blipFill>
          <a:blip r:embed="rId3"/>
          <a:stretch>
            <a:fillRect/>
          </a:stretch>
        </p:blipFill>
        <p:spPr>
          <a:xfrm>
            <a:off x="4985962" y="321275"/>
            <a:ext cx="5999181" cy="63081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A78E6E3-7792-84D0-5D77-FDB7600A7539}"/>
              </a:ext>
            </a:extLst>
          </p:cNvPr>
          <p:cNvPicPr>
            <a:picLocks noGrp="1" noChangeAspect="1"/>
          </p:cNvPicPr>
          <p:nvPr>
            <p:ph type="pic" idx="4294967295"/>
          </p:nvPr>
        </p:nvPicPr>
        <p:blipFill rotWithShape="1">
          <a:blip r:embed="rId3"/>
          <a:srcRect l="10017" t="23042" r="10017" b="-224"/>
          <a:stretch/>
        </p:blipFill>
        <p:spPr>
          <a:xfrm>
            <a:off x="908843" y="2078131"/>
            <a:ext cx="10389071" cy="3866899"/>
          </a:xfrm>
          <a:prstGeom prst="rect">
            <a:avLst/>
          </a:prstGeom>
        </p:spPr>
      </p:pic>
      <p:sp>
        <p:nvSpPr>
          <p:cNvPr id="9" name="TextBox 8">
            <a:extLst>
              <a:ext uri="{FF2B5EF4-FFF2-40B4-BE49-F238E27FC236}">
                <a16:creationId xmlns:a16="http://schemas.microsoft.com/office/drawing/2014/main" id="{603740EC-DB63-60E4-9F82-5DD49B2A9F96}"/>
              </a:ext>
            </a:extLst>
          </p:cNvPr>
          <p:cNvSpPr txBox="1"/>
          <p:nvPr/>
        </p:nvSpPr>
        <p:spPr>
          <a:xfrm>
            <a:off x="3043470" y="6103825"/>
            <a:ext cx="6136366" cy="369332"/>
          </a:xfrm>
          <a:prstGeom prst="rect">
            <a:avLst/>
          </a:prstGeom>
          <a:noFill/>
        </p:spPr>
        <p:txBody>
          <a:bodyPr wrap="square" rtlCol="0">
            <a:spAutoFit/>
          </a:bodyPr>
          <a:lstStyle/>
          <a:p>
            <a:r>
              <a:rPr lang="en-CA"/>
              <a:t>The Leadership Challenge, J Kouzes and B. Posner, 2023</a:t>
            </a:r>
          </a:p>
        </p:txBody>
      </p:sp>
      <p:sp>
        <p:nvSpPr>
          <p:cNvPr id="2" name="TextBox 1">
            <a:extLst>
              <a:ext uri="{FF2B5EF4-FFF2-40B4-BE49-F238E27FC236}">
                <a16:creationId xmlns:a16="http://schemas.microsoft.com/office/drawing/2014/main" id="{E9355CA6-6853-D6BC-1199-D7269A2EECE5}"/>
              </a:ext>
            </a:extLst>
          </p:cNvPr>
          <p:cNvSpPr txBox="1"/>
          <p:nvPr/>
        </p:nvSpPr>
        <p:spPr>
          <a:xfrm>
            <a:off x="966508" y="784411"/>
            <a:ext cx="104494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rgbClr val="C00000"/>
                </a:solidFill>
                <a:latin typeface="Arial"/>
                <a:cs typeface="Arial"/>
              </a:rPr>
              <a:t>The Five Practices of Exemplary Leadership</a:t>
            </a:r>
            <a:endParaRPr lang="en-US" dirty="0"/>
          </a:p>
        </p:txBody>
      </p:sp>
    </p:spTree>
    <p:extLst>
      <p:ext uri="{BB962C8B-B14F-4D97-AF65-F5344CB8AC3E}">
        <p14:creationId xmlns:p14="http://schemas.microsoft.com/office/powerpoint/2010/main" val="3623904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3"/>
        <p:cNvGrpSpPr/>
        <p:nvPr/>
      </p:nvGrpSpPr>
      <p:grpSpPr>
        <a:xfrm>
          <a:off x="0" y="0"/>
          <a:ext cx="0" cy="0"/>
          <a:chOff x="0" y="0"/>
          <a:chExt cx="0" cy="0"/>
        </a:xfrm>
      </p:grpSpPr>
      <p:sp useBgFill="1">
        <p:nvSpPr>
          <p:cNvPr id="538" name="Rectangle 534">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ectangle 536">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Google Shape;525;p55"/>
          <p:cNvSpPr txBox="1"/>
          <p:nvPr/>
        </p:nvSpPr>
        <p:spPr>
          <a:xfrm rot="16200000">
            <a:off x="-228839" y="3029609"/>
            <a:ext cx="5515882" cy="798782"/>
          </a:xfrm>
          <a:prstGeom prst="rect">
            <a:avLst/>
          </a:prstGeom>
        </p:spPr>
        <p:txBody>
          <a:bodyPr spcFirstLastPara="1" vert="horz" lIns="91440" tIns="45720" rIns="91440" bIns="45720" rtlCol="0" anchor="b" anchorCtr="0">
            <a:normAutofit fontScale="85000" lnSpcReduction="10000"/>
          </a:bodyPr>
          <a:lstStyle/>
          <a:p>
            <a:pPr>
              <a:lnSpc>
                <a:spcPct val="90000"/>
              </a:lnSpc>
              <a:spcBef>
                <a:spcPct val="0"/>
              </a:spcBef>
              <a:spcAft>
                <a:spcPts val="600"/>
              </a:spcAft>
              <a:buClr>
                <a:srgbClr val="000000"/>
              </a:buClr>
              <a:buSzPts val="6000"/>
            </a:pPr>
            <a:r>
              <a:rPr lang="en-US" sz="4000" b="1" kern="1200">
                <a:solidFill>
                  <a:schemeClr val="tx2"/>
                </a:solidFill>
                <a:latin typeface="+mj-lt"/>
                <a:ea typeface="+mj-ea"/>
                <a:cs typeface="+mj-cs"/>
                <a:sym typeface="Poppins SemiBold"/>
              </a:rPr>
              <a:t>CURRICULUM ROADMAP</a:t>
            </a:r>
            <a:endParaRPr lang="en-US" sz="4000" b="1" kern="1200">
              <a:solidFill>
                <a:schemeClr val="tx2"/>
              </a:solidFill>
              <a:latin typeface="+mj-lt"/>
              <a:ea typeface="+mj-ea"/>
              <a:cs typeface="+mj-cs"/>
            </a:endParaRPr>
          </a:p>
        </p:txBody>
      </p:sp>
      <p:grpSp>
        <p:nvGrpSpPr>
          <p:cNvPr id="550" name="Group 538">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1" y="170308"/>
            <a:ext cx="2514948" cy="2174333"/>
            <a:chOff x="-305" y="-4155"/>
            <a:chExt cx="2514948" cy="2174333"/>
          </a:xfrm>
        </p:grpSpPr>
        <p:sp>
          <p:nvSpPr>
            <p:cNvPr id="540" name="Freeform: Shape 539">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Freeform: Shape 540">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Freeform: Shape 541">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43" name="Freeform: Shape 542">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1" name="Group 544">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3" y="4560734"/>
            <a:ext cx="3061446" cy="2297265"/>
            <a:chOff x="-305" y="-1"/>
            <a:chExt cx="3832880" cy="2876136"/>
          </a:xfrm>
        </p:grpSpPr>
        <p:sp>
          <p:nvSpPr>
            <p:cNvPr id="546" name="Freeform: Shape 545">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Freeform: Shape 546">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Freeform: Shape 547">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Freeform: Shape 548">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4" name="Google Shape;524;p55"/>
          <p:cNvSpPr txBox="1">
            <a:spLocks noGrp="1"/>
          </p:cNvSpPr>
          <p:nvPr>
            <p:ph type="sldNum" sz="quarter" idx="12"/>
          </p:nvPr>
        </p:nvSpPr>
        <p:spPr>
          <a:xfrm>
            <a:off x="5338401" y="4787970"/>
            <a:ext cx="1603820" cy="213471"/>
          </a:xfrm>
          <a:prstGeom prst="rect">
            <a:avLst/>
          </a:prstGeom>
          <a:noFill/>
          <a:ln>
            <a:noFill/>
          </a:ln>
        </p:spPr>
        <p:txBody>
          <a:bodyPr spcFirstLastPara="1" vert="horz" wrap="square" lIns="121900" tIns="121900" rIns="121900" bIns="121900" rtlCol="0" anchor="ctr" anchorCtr="0">
            <a:normAutofit fontScale="25000" lnSpcReduction="20000"/>
          </a:bodyPr>
          <a:lstStyle/>
          <a:p>
            <a:pPr defTabSz="530352">
              <a:lnSpc>
                <a:spcPct val="90000"/>
              </a:lnSpc>
              <a:spcAft>
                <a:spcPts val="600"/>
              </a:spcAft>
            </a:pPr>
            <a:fld id="{00000000-1234-1234-1234-123412341234}" type="slidenum">
              <a:rPr lang="en" sz="100" kern="1200">
                <a:solidFill>
                  <a:schemeClr val="tx1">
                    <a:tint val="75000"/>
                  </a:schemeClr>
                </a:solidFill>
                <a:latin typeface="+mn-lt"/>
                <a:ea typeface="+mn-ea"/>
                <a:cs typeface="+mn-cs"/>
              </a:rPr>
              <a:pPr defTabSz="530352">
                <a:lnSpc>
                  <a:spcPct val="90000"/>
                </a:lnSpc>
                <a:spcAft>
                  <a:spcPts val="600"/>
                </a:spcAft>
              </a:pPr>
              <a:t>35</a:t>
            </a:fld>
            <a:endParaRPr lang="en" sz="100"/>
          </a:p>
        </p:txBody>
      </p:sp>
      <p:sp>
        <p:nvSpPr>
          <p:cNvPr id="529" name="Google Shape;529;p55"/>
          <p:cNvSpPr txBox="1"/>
          <p:nvPr/>
        </p:nvSpPr>
        <p:spPr>
          <a:xfrm>
            <a:off x="3314665" y="4485527"/>
            <a:ext cx="546767" cy="276892"/>
          </a:xfrm>
          <a:prstGeom prst="rect">
            <a:avLst/>
          </a:prstGeom>
          <a:noFill/>
          <a:ln>
            <a:noFill/>
          </a:ln>
        </p:spPr>
        <p:txBody>
          <a:bodyPr spcFirstLastPara="1" wrap="square" lIns="0" tIns="0" rIns="0" bIns="0" anchor="t" anchorCtr="0">
            <a:noAutofit/>
          </a:bodyPr>
          <a:lstStyle/>
          <a:p>
            <a:pPr defTabSz="530352">
              <a:spcAft>
                <a:spcPts val="600"/>
              </a:spcAft>
              <a:buClr>
                <a:srgbClr val="000000"/>
              </a:buClr>
              <a:buSzPts val="900"/>
            </a:pPr>
            <a:r>
              <a:rPr lang="en-US" sz="696" kern="1200">
                <a:solidFill>
                  <a:srgbClr val="FFFFFF"/>
                </a:solidFill>
                <a:latin typeface="Poppins Medium"/>
                <a:ea typeface="+mn-ea"/>
                <a:cs typeface="Poppins Medium"/>
                <a:sym typeface="Poppins Medium"/>
              </a:rPr>
              <a:t>Text </a:t>
            </a:r>
          </a:p>
          <a:p>
            <a:pPr defTabSz="530352">
              <a:spcAft>
                <a:spcPts val="600"/>
              </a:spcAft>
              <a:buClr>
                <a:srgbClr val="000000"/>
              </a:buClr>
              <a:buSzPts val="900"/>
            </a:pPr>
            <a:r>
              <a:rPr lang="en-US" sz="696" kern="1200">
                <a:solidFill>
                  <a:srgbClr val="FFFFFF"/>
                </a:solidFill>
                <a:latin typeface="Poppins Medium"/>
                <a:ea typeface="+mn-ea"/>
                <a:cs typeface="Poppins Medium"/>
                <a:sym typeface="Poppins Medium"/>
              </a:rPr>
              <a:t>Title </a:t>
            </a:r>
            <a:endParaRPr lang="en-US" sz="1200">
              <a:solidFill>
                <a:srgbClr val="FFFFFF"/>
              </a:solidFill>
              <a:latin typeface="Poppins Medium"/>
              <a:ea typeface="Poppins Medium"/>
              <a:cs typeface="Poppins Medium"/>
              <a:sym typeface="Poppins Medium"/>
            </a:endParaRPr>
          </a:p>
        </p:txBody>
      </p:sp>
      <p:pic>
        <p:nvPicPr>
          <p:cNvPr id="4" name="Picture 3">
            <a:extLst>
              <a:ext uri="{FF2B5EF4-FFF2-40B4-BE49-F238E27FC236}">
                <a16:creationId xmlns:a16="http://schemas.microsoft.com/office/drawing/2014/main" id="{26264B58-BB24-1CB9-C685-73EEFA592ECC}"/>
              </a:ext>
            </a:extLst>
          </p:cNvPr>
          <p:cNvPicPr>
            <a:picLocks noChangeAspect="1"/>
          </p:cNvPicPr>
          <p:nvPr/>
        </p:nvPicPr>
        <p:blipFill>
          <a:blip r:embed="rId3"/>
          <a:stretch>
            <a:fillRect/>
          </a:stretch>
        </p:blipFill>
        <p:spPr>
          <a:xfrm>
            <a:off x="3182451" y="344261"/>
            <a:ext cx="5824379" cy="616131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A78E6E3-7792-84D0-5D77-FDB7600A7539}"/>
              </a:ext>
            </a:extLst>
          </p:cNvPr>
          <p:cNvPicPr>
            <a:picLocks noGrp="1" noChangeAspect="1"/>
          </p:cNvPicPr>
          <p:nvPr>
            <p:ph type="pic" idx="4294967295"/>
          </p:nvPr>
        </p:nvPicPr>
        <p:blipFill rotWithShape="1">
          <a:blip r:embed="rId3"/>
          <a:srcRect l="10017" t="23042" r="10017" b="-224"/>
          <a:stretch/>
        </p:blipFill>
        <p:spPr>
          <a:xfrm>
            <a:off x="908843" y="2078131"/>
            <a:ext cx="10389071" cy="3866899"/>
          </a:xfrm>
          <a:prstGeom prst="rect">
            <a:avLst/>
          </a:prstGeom>
        </p:spPr>
      </p:pic>
      <p:sp>
        <p:nvSpPr>
          <p:cNvPr id="9" name="TextBox 8">
            <a:extLst>
              <a:ext uri="{FF2B5EF4-FFF2-40B4-BE49-F238E27FC236}">
                <a16:creationId xmlns:a16="http://schemas.microsoft.com/office/drawing/2014/main" id="{603740EC-DB63-60E4-9F82-5DD49B2A9F96}"/>
              </a:ext>
            </a:extLst>
          </p:cNvPr>
          <p:cNvSpPr txBox="1"/>
          <p:nvPr/>
        </p:nvSpPr>
        <p:spPr>
          <a:xfrm>
            <a:off x="3043470" y="6103825"/>
            <a:ext cx="6136366" cy="369332"/>
          </a:xfrm>
          <a:prstGeom prst="rect">
            <a:avLst/>
          </a:prstGeom>
          <a:noFill/>
        </p:spPr>
        <p:txBody>
          <a:bodyPr wrap="square" rtlCol="0">
            <a:spAutoFit/>
          </a:bodyPr>
          <a:lstStyle/>
          <a:p>
            <a:r>
              <a:rPr lang="en-CA"/>
              <a:t>The Leadership Challenge, J Kouzes and B. Posner, 2023</a:t>
            </a:r>
          </a:p>
        </p:txBody>
      </p:sp>
      <p:sp>
        <p:nvSpPr>
          <p:cNvPr id="2" name="TextBox 1">
            <a:extLst>
              <a:ext uri="{FF2B5EF4-FFF2-40B4-BE49-F238E27FC236}">
                <a16:creationId xmlns:a16="http://schemas.microsoft.com/office/drawing/2014/main" id="{E9355CA6-6853-D6BC-1199-D7269A2EECE5}"/>
              </a:ext>
            </a:extLst>
          </p:cNvPr>
          <p:cNvSpPr txBox="1"/>
          <p:nvPr/>
        </p:nvSpPr>
        <p:spPr>
          <a:xfrm>
            <a:off x="966508" y="784411"/>
            <a:ext cx="1044948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rgbClr val="C00000"/>
                </a:solidFill>
                <a:latin typeface="Arial"/>
                <a:cs typeface="Arial"/>
              </a:rPr>
              <a:t>The Five Practices of Exemplary Leadership</a:t>
            </a:r>
            <a:endParaRPr lang="en-US" dirty="0"/>
          </a:p>
        </p:txBody>
      </p:sp>
    </p:spTree>
    <p:extLst>
      <p:ext uri="{BB962C8B-B14F-4D97-AF65-F5344CB8AC3E}">
        <p14:creationId xmlns:p14="http://schemas.microsoft.com/office/powerpoint/2010/main" val="759736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7"/>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rmAutofit fontScale="77500" lnSpcReduction="20000"/>
          </a:bodyPr>
          <a:lstStyle/>
          <a:p>
            <a:fld id="{00000000-1234-1234-1234-123412341234}" type="slidenum">
              <a:rPr lang="en"/>
              <a:pPr/>
              <a:t>37</a:t>
            </a:fld>
            <a:endParaRPr/>
          </a:p>
        </p:txBody>
      </p:sp>
      <p:sp>
        <p:nvSpPr>
          <p:cNvPr id="561" name="Google Shape;561;p57"/>
          <p:cNvSpPr txBox="1"/>
          <p:nvPr/>
        </p:nvSpPr>
        <p:spPr>
          <a:xfrm>
            <a:off x="341033" y="898900"/>
            <a:ext cx="8109376" cy="1169600"/>
          </a:xfrm>
          <a:prstGeom prst="rect">
            <a:avLst/>
          </a:prstGeom>
          <a:noFill/>
          <a:ln>
            <a:noFill/>
          </a:ln>
        </p:spPr>
        <p:txBody>
          <a:bodyPr spcFirstLastPara="1" wrap="square" lIns="0" tIns="0" rIns="0" bIns="0" anchor="t" anchorCtr="0">
            <a:noAutofit/>
          </a:bodyPr>
          <a:lstStyle/>
          <a:p>
            <a:pPr>
              <a:buClr>
                <a:srgbClr val="000000"/>
              </a:buClr>
              <a:buSzPts val="6000"/>
            </a:pPr>
            <a:r>
              <a:rPr lang="en" sz="4000" b="1">
                <a:solidFill>
                  <a:srgbClr val="9B000C"/>
                </a:solidFill>
                <a:latin typeface="Arial"/>
                <a:ea typeface="Poppins SemiBold"/>
                <a:cs typeface="Poppins SemiBold"/>
                <a:sym typeface="Poppins SemiBold"/>
              </a:rPr>
              <a:t>COMPETENCY</a:t>
            </a:r>
            <a:r>
              <a:rPr lang="en" sz="4000" b="1">
                <a:solidFill>
                  <a:srgbClr val="9B000C"/>
                </a:solidFill>
                <a:latin typeface="Arial"/>
                <a:ea typeface="Arial"/>
                <a:cs typeface="Arial"/>
                <a:sym typeface="Arial"/>
              </a:rPr>
              <a:t> </a:t>
            </a:r>
            <a:r>
              <a:rPr lang="en" sz="4000" b="1">
                <a:solidFill>
                  <a:srgbClr val="9B000C"/>
                </a:solidFill>
                <a:latin typeface="Arial"/>
                <a:ea typeface="Poppins SemiBold"/>
                <a:cs typeface="Poppins SemiBold"/>
                <a:sym typeface="Poppins SemiBold"/>
              </a:rPr>
              <a:t>FRAMEWORK </a:t>
            </a:r>
            <a:endParaRPr lang="en-US" sz="4000" b="1">
              <a:solidFill>
                <a:srgbClr val="9B000C"/>
              </a:solidFill>
              <a:latin typeface="Arial"/>
              <a:ea typeface="Arial"/>
              <a:cs typeface="Arial"/>
            </a:endParaRPr>
          </a:p>
          <a:p>
            <a:pPr>
              <a:buClr>
                <a:srgbClr val="000000"/>
              </a:buClr>
              <a:buSzPts val="6000"/>
            </a:pPr>
            <a:r>
              <a:rPr lang="en" sz="4000" b="1">
                <a:solidFill>
                  <a:srgbClr val="9B000C"/>
                </a:solidFill>
                <a:latin typeface="Arial"/>
                <a:ea typeface="Poppins SemiBold"/>
                <a:cs typeface="Poppins SemiBold"/>
                <a:sym typeface="Poppins SemiBold"/>
              </a:rPr>
              <a:t>Days One - Three</a:t>
            </a:r>
            <a:endParaRPr sz="4000" b="1">
              <a:solidFill>
                <a:srgbClr val="9B000C"/>
              </a:solidFill>
              <a:latin typeface="Arial"/>
              <a:ea typeface="Arial"/>
              <a:cs typeface="Arial"/>
            </a:endParaRPr>
          </a:p>
        </p:txBody>
      </p:sp>
      <p:cxnSp>
        <p:nvCxnSpPr>
          <p:cNvPr id="562" name="Google Shape;562;p57"/>
          <p:cNvCxnSpPr/>
          <p:nvPr/>
        </p:nvCxnSpPr>
        <p:spPr>
          <a:xfrm>
            <a:off x="8461689" y="2327804"/>
            <a:ext cx="396400" cy="0"/>
          </a:xfrm>
          <a:prstGeom prst="straightConnector1">
            <a:avLst/>
          </a:prstGeom>
          <a:noFill/>
          <a:ln w="9525" cap="flat" cmpd="sng">
            <a:solidFill>
              <a:srgbClr val="FFFFFF"/>
            </a:solidFill>
            <a:prstDash val="solid"/>
            <a:miter lim="800000"/>
            <a:headEnd type="none" w="sm" len="sm"/>
            <a:tailEnd type="triangle" w="med" len="med"/>
          </a:ln>
        </p:spPr>
      </p:cxnSp>
      <p:sp>
        <p:nvSpPr>
          <p:cNvPr id="563" name="Google Shape;563;p57"/>
          <p:cNvSpPr txBox="1"/>
          <p:nvPr/>
        </p:nvSpPr>
        <p:spPr>
          <a:xfrm>
            <a:off x="5151800" y="3769900"/>
            <a:ext cx="935200" cy="5124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sp>
        <p:nvSpPr>
          <p:cNvPr id="564" name="Google Shape;564;p57"/>
          <p:cNvSpPr txBox="1"/>
          <p:nvPr/>
        </p:nvSpPr>
        <p:spPr>
          <a:xfrm>
            <a:off x="5151800" y="4804504"/>
            <a:ext cx="935200" cy="4736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sp>
        <p:nvSpPr>
          <p:cNvPr id="565" name="Google Shape;565;p57"/>
          <p:cNvSpPr txBox="1"/>
          <p:nvPr/>
        </p:nvSpPr>
        <p:spPr>
          <a:xfrm>
            <a:off x="5149167" y="5839047"/>
            <a:ext cx="935200" cy="4736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cxnSp>
        <p:nvCxnSpPr>
          <p:cNvPr id="566" name="Google Shape;566;p57"/>
          <p:cNvCxnSpPr/>
          <p:nvPr/>
        </p:nvCxnSpPr>
        <p:spPr>
          <a:xfrm>
            <a:off x="4542203" y="3829129"/>
            <a:ext cx="272000" cy="0"/>
          </a:xfrm>
          <a:prstGeom prst="straightConnector1">
            <a:avLst/>
          </a:prstGeom>
          <a:noFill/>
          <a:ln w="9525" cap="flat" cmpd="sng">
            <a:solidFill>
              <a:srgbClr val="FFFFFF"/>
            </a:solidFill>
            <a:prstDash val="solid"/>
            <a:miter lim="800000"/>
            <a:headEnd type="none" w="sm" len="sm"/>
            <a:tailEnd type="none" w="sm" len="sm"/>
          </a:ln>
        </p:spPr>
      </p:cxnSp>
      <p:sp>
        <p:nvSpPr>
          <p:cNvPr id="568" name="Google Shape;568;p57"/>
          <p:cNvSpPr txBox="1"/>
          <p:nvPr/>
        </p:nvSpPr>
        <p:spPr>
          <a:xfrm>
            <a:off x="383144" y="2554400"/>
            <a:ext cx="6620000" cy="3447749"/>
          </a:xfrm>
          <a:prstGeom prst="rect">
            <a:avLst/>
          </a:prstGeom>
          <a:noFill/>
          <a:ln>
            <a:noFill/>
          </a:ln>
        </p:spPr>
        <p:txBody>
          <a:bodyPr spcFirstLastPara="1" wrap="square" lIns="121900" tIns="60933" rIns="121900" bIns="60933" anchor="t" anchorCtr="0">
            <a:spAutoFit/>
          </a:bodyPr>
          <a:lstStyle/>
          <a:p>
            <a:pPr>
              <a:buClr>
                <a:srgbClr val="000000"/>
              </a:buClr>
              <a:buSzPts val="1100"/>
            </a:pPr>
            <a:r>
              <a:rPr lang="en" sz="1450" b="1" i="1">
                <a:solidFill>
                  <a:srgbClr val="C00000"/>
                </a:solidFill>
                <a:latin typeface="Arial"/>
                <a:ea typeface="Arial"/>
                <a:cs typeface="Arial"/>
                <a:sym typeface="Arial"/>
              </a:rPr>
              <a:t>Day One: Exploring Leadership for Today’s Changing World	</a:t>
            </a:r>
            <a:endParaRPr sz="1450" b="1" i="1">
              <a:solidFill>
                <a:srgbClr val="C00000"/>
              </a:solidFill>
              <a:latin typeface="Arial"/>
              <a:ea typeface="Arial"/>
              <a:cs typeface="Arial"/>
              <a:sym typeface="Arial"/>
            </a:endParaRPr>
          </a:p>
          <a:p>
            <a:pPr marL="227965" lvl="3" indent="-227965">
              <a:buClr>
                <a:srgbClr val="000000"/>
              </a:buClr>
              <a:buSzPts val="800"/>
              <a:buFont typeface="Arial"/>
              <a:buChar char="•"/>
            </a:pPr>
            <a:r>
              <a:rPr lang="en" sz="1450">
                <a:solidFill>
                  <a:schemeClr val="dk1"/>
                </a:solidFill>
                <a:latin typeface="Arial"/>
                <a:ea typeface="Arial"/>
                <a:cs typeface="Arial"/>
                <a:sym typeface="Arial"/>
              </a:rPr>
              <a:t>LN Competencies: Empathy, Community Acumen, Change/Transformation</a:t>
            </a:r>
            <a:endParaRPr lang="en" sz="1450">
              <a:solidFill>
                <a:schemeClr val="dk1"/>
              </a:solidFill>
              <a:latin typeface="Arial"/>
              <a:ea typeface="Arial"/>
              <a:cs typeface="Arial"/>
            </a:endParaRPr>
          </a:p>
          <a:p>
            <a:pPr marL="227965" lvl="3" indent="-227965">
              <a:buClr>
                <a:srgbClr val="000000"/>
              </a:buClr>
              <a:buSzPts val="800"/>
              <a:buFont typeface="Arial"/>
              <a:buChar char="•"/>
            </a:pPr>
            <a:r>
              <a:rPr lang="en" sz="1450">
                <a:solidFill>
                  <a:schemeClr val="dk1"/>
                </a:solidFill>
                <a:latin typeface="Arial"/>
                <a:ea typeface="Arial"/>
                <a:cs typeface="Arial"/>
                <a:sym typeface="Arial"/>
              </a:rPr>
              <a:t>Introduction to the K and P Framework</a:t>
            </a:r>
            <a:endParaRPr sz="1467">
              <a:solidFill>
                <a:schemeClr val="dk1"/>
              </a:solidFill>
              <a:latin typeface="Arial"/>
              <a:ea typeface="Arial"/>
              <a:cs typeface="Arial"/>
            </a:endParaRPr>
          </a:p>
          <a:p>
            <a:pPr>
              <a:buClr>
                <a:srgbClr val="000000"/>
              </a:buClr>
              <a:buSzPts val="1100"/>
            </a:pPr>
            <a:endParaRPr sz="1450">
              <a:solidFill>
                <a:srgbClr val="C00000"/>
              </a:solidFill>
              <a:latin typeface="Arial"/>
              <a:ea typeface="Arial"/>
              <a:cs typeface="Arial"/>
            </a:endParaRPr>
          </a:p>
          <a:p>
            <a:pPr>
              <a:buClr>
                <a:srgbClr val="000000"/>
              </a:buClr>
              <a:buSzPts val="1100"/>
            </a:pPr>
            <a:r>
              <a:rPr lang="en" sz="1450" b="1" i="1">
                <a:solidFill>
                  <a:srgbClr val="C00000"/>
                </a:solidFill>
                <a:latin typeface="Arial"/>
                <a:ea typeface="Arial"/>
                <a:cs typeface="Arial"/>
                <a:sym typeface="Arial"/>
              </a:rPr>
              <a:t>Day Two: Leadership Principles for Collaboration</a:t>
            </a:r>
            <a:endParaRPr sz="1450" b="1" i="1">
              <a:solidFill>
                <a:srgbClr val="C00000"/>
              </a:solidFill>
              <a:latin typeface="Arial"/>
              <a:ea typeface="Arial"/>
              <a:cs typeface="Arial"/>
              <a:sym typeface="Arial"/>
            </a:endParaRPr>
          </a:p>
          <a:p>
            <a:pPr marL="227965" indent="-227965">
              <a:buClr>
                <a:srgbClr val="000000"/>
              </a:buClr>
              <a:buSzPts val="800"/>
              <a:buFont typeface="Arial"/>
              <a:buChar char="•"/>
            </a:pPr>
            <a:r>
              <a:rPr lang="en" sz="1450">
                <a:solidFill>
                  <a:schemeClr val="dk1"/>
                </a:solidFill>
                <a:latin typeface="Arial"/>
                <a:ea typeface="Arial"/>
                <a:cs typeface="Arial"/>
                <a:sym typeface="Arial"/>
              </a:rPr>
              <a:t>LN Competencies: Critical Thinking, Collaboration, Community Acumen, Change/Transformation</a:t>
            </a:r>
            <a:endParaRPr lang="en" sz="1450">
              <a:solidFill>
                <a:schemeClr val="dk1"/>
              </a:solidFill>
              <a:latin typeface="Arial"/>
              <a:ea typeface="Arial"/>
              <a:cs typeface="Arial"/>
            </a:endParaRPr>
          </a:p>
          <a:p>
            <a:pPr marL="227965" indent="-227965">
              <a:buClr>
                <a:srgbClr val="000000"/>
              </a:buClr>
              <a:buSzPts val="800"/>
              <a:buFont typeface="Arial"/>
              <a:buChar char="•"/>
            </a:pPr>
            <a:r>
              <a:rPr lang="en" sz="1450">
                <a:solidFill>
                  <a:schemeClr val="dk1"/>
                </a:solidFill>
                <a:latin typeface="Arial"/>
                <a:ea typeface="Arial"/>
                <a:cs typeface="Arial"/>
                <a:sym typeface="Arial"/>
              </a:rPr>
              <a:t>K and P Framework: Challenge the Process, Encourage the Heart</a:t>
            </a:r>
            <a:endParaRPr sz="1450">
              <a:solidFill>
                <a:schemeClr val="dk1"/>
              </a:solidFill>
              <a:latin typeface="Arial"/>
              <a:ea typeface="Arial"/>
              <a:cs typeface="Arial"/>
            </a:endParaRPr>
          </a:p>
          <a:p>
            <a:pPr>
              <a:buClr>
                <a:srgbClr val="000000"/>
              </a:buClr>
              <a:buSzPts val="1100"/>
            </a:pPr>
            <a:endParaRPr lang="en" sz="1467">
              <a:solidFill>
                <a:schemeClr val="dk1"/>
              </a:solidFill>
              <a:latin typeface="Arial"/>
              <a:ea typeface="Arial"/>
              <a:cs typeface="Arial"/>
              <a:sym typeface="Arial"/>
            </a:endParaRPr>
          </a:p>
          <a:p>
            <a:pPr>
              <a:buClr>
                <a:srgbClr val="000000"/>
              </a:buClr>
              <a:buSzPts val="1100"/>
            </a:pPr>
            <a:r>
              <a:rPr lang="en" sz="1450" b="1" i="1">
                <a:solidFill>
                  <a:srgbClr val="C00000"/>
                </a:solidFill>
                <a:latin typeface="Arial"/>
                <a:ea typeface="Arial"/>
                <a:cs typeface="Arial"/>
                <a:sym typeface="Arial"/>
              </a:rPr>
              <a:t>Day Three: </a:t>
            </a:r>
            <a:r>
              <a:rPr lang="en-CA" sz="1600" b="1" i="1">
                <a:solidFill>
                  <a:srgbClr val="C00000"/>
                </a:solidFill>
                <a:effectLst/>
                <a:latin typeface="Arial"/>
                <a:cs typeface="Arial"/>
              </a:rPr>
              <a:t>Influencing Community Systems</a:t>
            </a:r>
          </a:p>
          <a:p>
            <a:pPr marL="285750" indent="-285750">
              <a:lnSpc>
                <a:spcPct val="107000"/>
              </a:lnSpc>
              <a:spcBef>
                <a:spcPts val="267"/>
              </a:spcBef>
              <a:buClr>
                <a:srgbClr val="000000"/>
              </a:buClr>
              <a:buSzPts val="1100"/>
              <a:buFont typeface="Arial" panose="020B0604020202020204" pitchFamily="34" charset="0"/>
              <a:buChar char="•"/>
            </a:pPr>
            <a:r>
              <a:rPr lang="en" sz="1450">
                <a:solidFill>
                  <a:schemeClr val="dk1"/>
                </a:solidFill>
                <a:latin typeface="Arial"/>
                <a:ea typeface="Arial"/>
                <a:cs typeface="Arial"/>
                <a:sym typeface="Arial"/>
              </a:rPr>
              <a:t>LN Competencies: Systems Approach, Collaboration, Influence and Impact, Political Savvy, Change/Transformation</a:t>
            </a:r>
            <a:endParaRPr lang="en" sz="1450">
              <a:solidFill>
                <a:schemeClr val="dk1"/>
              </a:solidFill>
              <a:latin typeface="Arial"/>
              <a:ea typeface="Arial"/>
              <a:cs typeface="Arial"/>
            </a:endParaRPr>
          </a:p>
          <a:p>
            <a:pPr marL="227965" indent="-227965">
              <a:buClr>
                <a:srgbClr val="000000"/>
              </a:buClr>
              <a:buSzPts val="800"/>
              <a:buFont typeface="Arial"/>
              <a:buChar char="•"/>
            </a:pPr>
            <a:r>
              <a:rPr lang="en" sz="1450">
                <a:solidFill>
                  <a:schemeClr val="dk1"/>
                </a:solidFill>
                <a:latin typeface="Arial"/>
                <a:ea typeface="Arial"/>
                <a:cs typeface="Arial"/>
                <a:sym typeface="Arial"/>
              </a:rPr>
              <a:t>K and P Framework: </a:t>
            </a:r>
            <a:endParaRPr sz="1467">
              <a:solidFill>
                <a:schemeClr val="dk1"/>
              </a:solidFill>
              <a:latin typeface="Arial"/>
              <a:ea typeface="Arial"/>
              <a:cs typeface="Arial"/>
            </a:endParaRPr>
          </a:p>
          <a:p>
            <a:pPr>
              <a:buClr>
                <a:srgbClr val="000000"/>
              </a:buClr>
              <a:buSzPts val="800"/>
            </a:pPr>
            <a:endParaRPr sz="1067">
              <a:solidFill>
                <a:schemeClr val="dk1"/>
              </a:solidFill>
              <a:latin typeface="Arial"/>
              <a:ea typeface="Arial"/>
              <a:cs typeface="Arial"/>
              <a:sym typeface="Arial"/>
            </a:endParaRPr>
          </a:p>
          <a:p>
            <a:pPr>
              <a:buClr>
                <a:srgbClr val="000000"/>
              </a:buClr>
              <a:buSzPts val="800"/>
            </a:pPr>
            <a:endParaRPr sz="1067">
              <a:solidFill>
                <a:schemeClr val="dk1"/>
              </a:solidFill>
              <a:latin typeface="Arial"/>
              <a:ea typeface="Arial"/>
              <a:cs typeface="Arial"/>
              <a:sym typeface="Arial"/>
            </a:endParaRPr>
          </a:p>
        </p:txBody>
      </p:sp>
      <p:pic>
        <p:nvPicPr>
          <p:cNvPr id="6" name="Picture 5" descr="A diagram of different colored rectangles&#10;&#10;Description automatically generated">
            <a:extLst>
              <a:ext uri="{FF2B5EF4-FFF2-40B4-BE49-F238E27FC236}">
                <a16:creationId xmlns:a16="http://schemas.microsoft.com/office/drawing/2014/main" id="{F8B875A6-6F6F-1EA6-89C1-8315C2F6BDA6}"/>
              </a:ext>
            </a:extLst>
          </p:cNvPr>
          <p:cNvPicPr>
            <a:picLocks noChangeAspect="1"/>
          </p:cNvPicPr>
          <p:nvPr/>
        </p:nvPicPr>
        <p:blipFill>
          <a:blip r:embed="rId3"/>
          <a:stretch>
            <a:fillRect/>
          </a:stretch>
        </p:blipFill>
        <p:spPr>
          <a:xfrm>
            <a:off x="7870056" y="898900"/>
            <a:ext cx="3980911" cy="4186880"/>
          </a:xfrm>
          <a:prstGeom prst="rect">
            <a:avLst/>
          </a:prstGeom>
        </p:spPr>
      </p:pic>
      <p:pic>
        <p:nvPicPr>
          <p:cNvPr id="11" name="Picture Placeholder 7">
            <a:extLst>
              <a:ext uri="{FF2B5EF4-FFF2-40B4-BE49-F238E27FC236}">
                <a16:creationId xmlns:a16="http://schemas.microsoft.com/office/drawing/2014/main" id="{2D5F5D29-64FF-4D56-8C0E-48747DCDA59E}"/>
              </a:ext>
            </a:extLst>
          </p:cNvPr>
          <p:cNvPicPr>
            <a:picLocks noChangeAspect="1"/>
          </p:cNvPicPr>
          <p:nvPr/>
        </p:nvPicPr>
        <p:blipFill rotWithShape="1">
          <a:blip r:embed="rId4"/>
          <a:srcRect l="10017" t="23042" r="10017" b="-224"/>
          <a:stretch/>
        </p:blipFill>
        <p:spPr>
          <a:xfrm>
            <a:off x="7003144" y="4885536"/>
            <a:ext cx="4932556" cy="183593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8"/>
          <p:cNvSpPr txBox="1">
            <a:spLocks noGrp="1"/>
          </p:cNvSpPr>
          <p:nvPr>
            <p:ph type="sldNum" sz="quarter" idx="12"/>
          </p:nvPr>
        </p:nvSpPr>
        <p:spPr>
          <a:prstGeom prst="rect">
            <a:avLst/>
          </a:prstGeom>
          <a:noFill/>
          <a:ln>
            <a:noFill/>
          </a:ln>
        </p:spPr>
        <p:txBody>
          <a:bodyPr spcFirstLastPara="1" vert="horz" wrap="square" lIns="121900" tIns="121900" rIns="121900" bIns="121900" rtlCol="0" anchor="ctr" anchorCtr="0">
            <a:normAutofit fontScale="77500" lnSpcReduction="20000"/>
          </a:bodyPr>
          <a:lstStyle/>
          <a:p>
            <a:fld id="{00000000-1234-1234-1234-123412341234}" type="slidenum">
              <a:rPr lang="en"/>
              <a:pPr/>
              <a:t>38</a:t>
            </a:fld>
            <a:endParaRPr/>
          </a:p>
        </p:txBody>
      </p:sp>
      <p:sp>
        <p:nvSpPr>
          <p:cNvPr id="574" name="Google Shape;574;p58"/>
          <p:cNvSpPr txBox="1"/>
          <p:nvPr/>
        </p:nvSpPr>
        <p:spPr>
          <a:xfrm>
            <a:off x="337264" y="545353"/>
            <a:ext cx="8389523" cy="1169600"/>
          </a:xfrm>
          <a:prstGeom prst="rect">
            <a:avLst/>
          </a:prstGeom>
          <a:noFill/>
          <a:ln>
            <a:noFill/>
          </a:ln>
        </p:spPr>
        <p:txBody>
          <a:bodyPr spcFirstLastPara="1" wrap="square" lIns="0" tIns="0" rIns="0" bIns="0" anchor="t" anchorCtr="0">
            <a:noAutofit/>
          </a:bodyPr>
          <a:lstStyle/>
          <a:p>
            <a:pPr>
              <a:buClr>
                <a:srgbClr val="000000"/>
              </a:buClr>
              <a:buSzPts val="6000"/>
            </a:pPr>
            <a:r>
              <a:rPr lang="en" sz="4000" b="1">
                <a:solidFill>
                  <a:srgbClr val="9B000C"/>
                </a:solidFill>
                <a:latin typeface="Arial"/>
                <a:ea typeface="Poppins SemiBold"/>
                <a:cs typeface="Poppins SemiBold"/>
                <a:sym typeface="Poppins SemiBold"/>
              </a:rPr>
              <a:t>COMPETENCY</a:t>
            </a:r>
            <a:r>
              <a:rPr lang="en" sz="4000" b="1">
                <a:solidFill>
                  <a:srgbClr val="9B000C"/>
                </a:solidFill>
                <a:latin typeface="Arial"/>
                <a:ea typeface="Arial"/>
                <a:cs typeface="Arial"/>
                <a:sym typeface="Arial"/>
              </a:rPr>
              <a:t> </a:t>
            </a:r>
            <a:r>
              <a:rPr lang="en" sz="4000" b="1">
                <a:solidFill>
                  <a:srgbClr val="9B000C"/>
                </a:solidFill>
                <a:latin typeface="Arial"/>
                <a:ea typeface="Poppins SemiBold"/>
                <a:cs typeface="Poppins SemiBold"/>
                <a:sym typeface="Poppins SemiBold"/>
              </a:rPr>
              <a:t>FRAMEWORK </a:t>
            </a:r>
            <a:endParaRPr lang="en-US" sz="4000" b="1">
              <a:solidFill>
                <a:srgbClr val="9B000C"/>
              </a:solidFill>
              <a:latin typeface="Arial"/>
              <a:ea typeface="Arial"/>
              <a:cs typeface="Arial"/>
            </a:endParaRPr>
          </a:p>
          <a:p>
            <a:pPr>
              <a:buClr>
                <a:srgbClr val="000000"/>
              </a:buClr>
              <a:buSzPts val="6000"/>
            </a:pPr>
            <a:r>
              <a:rPr lang="en" sz="4000" b="1">
                <a:solidFill>
                  <a:srgbClr val="9B000C"/>
                </a:solidFill>
                <a:latin typeface="Arial"/>
                <a:ea typeface="Poppins SemiBold"/>
                <a:cs typeface="Poppins SemiBold"/>
                <a:sym typeface="Poppins SemiBold"/>
              </a:rPr>
              <a:t>Days Four to Seven</a:t>
            </a:r>
            <a:endParaRPr sz="4000" b="1">
              <a:solidFill>
                <a:srgbClr val="9B000C"/>
              </a:solidFill>
              <a:latin typeface="Arial"/>
              <a:ea typeface="Arial"/>
              <a:cs typeface="Arial"/>
            </a:endParaRPr>
          </a:p>
        </p:txBody>
      </p:sp>
      <p:cxnSp>
        <p:nvCxnSpPr>
          <p:cNvPr id="575" name="Google Shape;575;p58"/>
          <p:cNvCxnSpPr/>
          <p:nvPr/>
        </p:nvCxnSpPr>
        <p:spPr>
          <a:xfrm>
            <a:off x="8461689" y="2327804"/>
            <a:ext cx="396400" cy="0"/>
          </a:xfrm>
          <a:prstGeom prst="straightConnector1">
            <a:avLst/>
          </a:prstGeom>
          <a:noFill/>
          <a:ln w="9525" cap="flat" cmpd="sng">
            <a:solidFill>
              <a:srgbClr val="FFFFFF"/>
            </a:solidFill>
            <a:prstDash val="solid"/>
            <a:miter lim="800000"/>
            <a:headEnd type="none" w="sm" len="sm"/>
            <a:tailEnd type="triangle" w="med" len="med"/>
          </a:ln>
        </p:spPr>
      </p:cxnSp>
      <p:sp>
        <p:nvSpPr>
          <p:cNvPr id="576" name="Google Shape;576;p58"/>
          <p:cNvSpPr txBox="1"/>
          <p:nvPr/>
        </p:nvSpPr>
        <p:spPr>
          <a:xfrm>
            <a:off x="5151800" y="3769900"/>
            <a:ext cx="935200" cy="5124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sp>
        <p:nvSpPr>
          <p:cNvPr id="577" name="Google Shape;577;p58"/>
          <p:cNvSpPr txBox="1"/>
          <p:nvPr/>
        </p:nvSpPr>
        <p:spPr>
          <a:xfrm>
            <a:off x="5151800" y="4804504"/>
            <a:ext cx="935200" cy="4736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sp>
        <p:nvSpPr>
          <p:cNvPr id="578" name="Google Shape;578;p58"/>
          <p:cNvSpPr txBox="1"/>
          <p:nvPr/>
        </p:nvSpPr>
        <p:spPr>
          <a:xfrm>
            <a:off x="5149167" y="5839047"/>
            <a:ext cx="935200" cy="473600"/>
          </a:xfrm>
          <a:prstGeom prst="rect">
            <a:avLst/>
          </a:prstGeom>
          <a:noFill/>
          <a:ln>
            <a:noFill/>
          </a:ln>
        </p:spPr>
        <p:txBody>
          <a:bodyPr spcFirstLastPara="1" wrap="square" lIns="0" tIns="0" rIns="0" bIns="0" anchor="t" anchorCtr="0">
            <a:noAutofit/>
          </a:bodyPr>
          <a:lstStyle/>
          <a:p>
            <a:pPr>
              <a:buClr>
                <a:srgbClr val="000000"/>
              </a:buClr>
              <a:buSzPts val="900"/>
            </a:pPr>
            <a:r>
              <a:rPr lang="en" sz="1200">
                <a:solidFill>
                  <a:srgbClr val="FFFFFF"/>
                </a:solidFill>
                <a:latin typeface="Poppins Medium"/>
                <a:ea typeface="Poppins Medium"/>
                <a:cs typeface="Poppins Medium"/>
                <a:sym typeface="Poppins Medium"/>
              </a:rPr>
              <a:t>Text </a:t>
            </a:r>
            <a:endParaRPr sz="1200">
              <a:solidFill>
                <a:srgbClr val="FFFFFF"/>
              </a:solidFill>
              <a:latin typeface="Poppins Medium"/>
              <a:ea typeface="Poppins Medium"/>
              <a:cs typeface="Poppins Medium"/>
              <a:sym typeface="Poppins Medium"/>
            </a:endParaRPr>
          </a:p>
          <a:p>
            <a:pPr>
              <a:buClr>
                <a:srgbClr val="000000"/>
              </a:buClr>
              <a:buSzPts val="900"/>
            </a:pPr>
            <a:r>
              <a:rPr lang="en" sz="1200">
                <a:solidFill>
                  <a:srgbClr val="FFFFFF"/>
                </a:solidFill>
                <a:latin typeface="Poppins Medium"/>
                <a:ea typeface="Poppins Medium"/>
                <a:cs typeface="Poppins Medium"/>
                <a:sym typeface="Poppins Medium"/>
              </a:rPr>
              <a:t>Title </a:t>
            </a:r>
            <a:endParaRPr sz="1200">
              <a:solidFill>
                <a:srgbClr val="FFFFFF"/>
              </a:solidFill>
              <a:latin typeface="Poppins Medium"/>
              <a:ea typeface="Poppins Medium"/>
              <a:cs typeface="Poppins Medium"/>
              <a:sym typeface="Poppins Medium"/>
            </a:endParaRPr>
          </a:p>
        </p:txBody>
      </p:sp>
      <p:cxnSp>
        <p:nvCxnSpPr>
          <p:cNvPr id="579" name="Google Shape;579;p58"/>
          <p:cNvCxnSpPr/>
          <p:nvPr/>
        </p:nvCxnSpPr>
        <p:spPr>
          <a:xfrm>
            <a:off x="4542203" y="3829129"/>
            <a:ext cx="272000" cy="0"/>
          </a:xfrm>
          <a:prstGeom prst="straightConnector1">
            <a:avLst/>
          </a:prstGeom>
          <a:noFill/>
          <a:ln w="9525" cap="flat" cmpd="sng">
            <a:solidFill>
              <a:srgbClr val="FFFFFF"/>
            </a:solidFill>
            <a:prstDash val="solid"/>
            <a:miter lim="800000"/>
            <a:headEnd type="none" w="sm" len="sm"/>
            <a:tailEnd type="none" w="sm" len="sm"/>
          </a:ln>
        </p:spPr>
      </p:cxnSp>
      <p:sp>
        <p:nvSpPr>
          <p:cNvPr id="581" name="Google Shape;581;p58"/>
          <p:cNvSpPr txBox="1"/>
          <p:nvPr/>
        </p:nvSpPr>
        <p:spPr>
          <a:xfrm>
            <a:off x="337264" y="1856415"/>
            <a:ext cx="7026400" cy="4716814"/>
          </a:xfrm>
          <a:prstGeom prst="rect">
            <a:avLst/>
          </a:prstGeom>
          <a:noFill/>
          <a:ln>
            <a:noFill/>
          </a:ln>
        </p:spPr>
        <p:txBody>
          <a:bodyPr spcFirstLastPara="1" wrap="square" lIns="121900" tIns="60933" rIns="121900" bIns="60933" anchor="t" anchorCtr="0">
            <a:spAutoFit/>
          </a:bodyPr>
          <a:lstStyle/>
          <a:p>
            <a:pPr>
              <a:buClr>
                <a:srgbClr val="000000"/>
              </a:buClr>
              <a:buSzPts val="1100"/>
            </a:pPr>
            <a:r>
              <a:rPr lang="en" sz="1450" b="1" i="1">
                <a:solidFill>
                  <a:srgbClr val="C00000"/>
                </a:solidFill>
                <a:latin typeface="Arial"/>
                <a:ea typeface="Arial"/>
                <a:cs typeface="Arial"/>
                <a:sym typeface="Arial"/>
              </a:rPr>
              <a:t>Day Four: Non-Profits and Governance</a:t>
            </a:r>
            <a:endParaRPr sz="1450" b="1">
              <a:solidFill>
                <a:srgbClr val="C00000"/>
              </a:solidFill>
              <a:latin typeface="Arial"/>
              <a:ea typeface="Arial"/>
              <a:cs typeface="Arial"/>
              <a:sym typeface="Arial"/>
            </a:endParaRPr>
          </a:p>
          <a:p>
            <a:pPr marL="227965" indent="-227965">
              <a:buClr>
                <a:srgbClr val="000000"/>
              </a:buClr>
              <a:buSzPts val="800"/>
              <a:buFont typeface="Arial"/>
              <a:buChar char="•"/>
            </a:pPr>
            <a:r>
              <a:rPr lang="en" sz="1450">
                <a:solidFill>
                  <a:srgbClr val="000000"/>
                </a:solidFill>
                <a:latin typeface="Arial"/>
                <a:ea typeface="Arial"/>
                <a:cs typeface="Arial"/>
                <a:sym typeface="Arial"/>
              </a:rPr>
              <a:t>LN Competencies Influence &amp; Impact, Political Savvy, Community Acumen </a:t>
            </a:r>
            <a:endParaRPr lang="en" sz="1450">
              <a:solidFill>
                <a:srgbClr val="000000"/>
              </a:solidFill>
              <a:latin typeface="Arial"/>
              <a:ea typeface="Arial"/>
              <a:cs typeface="Arial"/>
            </a:endParaRPr>
          </a:p>
          <a:p>
            <a:pPr marL="227965" indent="-227965">
              <a:buClr>
                <a:srgbClr val="000000"/>
              </a:buClr>
              <a:buSzPts val="800"/>
              <a:buFont typeface="Arial"/>
              <a:buChar char="•"/>
            </a:pPr>
            <a:r>
              <a:rPr lang="en" sz="1450">
                <a:solidFill>
                  <a:srgbClr val="000000"/>
                </a:solidFill>
                <a:latin typeface="Arial"/>
                <a:ea typeface="Arial"/>
                <a:cs typeface="Arial"/>
                <a:sym typeface="Arial"/>
              </a:rPr>
              <a:t>K and P Framework: Enable Others to Act, Challenge the Process, Model the Way</a:t>
            </a:r>
            <a:endParaRPr sz="1450">
              <a:solidFill>
                <a:srgbClr val="000000"/>
              </a:solidFill>
              <a:latin typeface="Arial"/>
              <a:ea typeface="Arial"/>
              <a:cs typeface="Arial"/>
            </a:endParaRPr>
          </a:p>
          <a:p>
            <a:pPr>
              <a:buClr>
                <a:srgbClr val="000000"/>
              </a:buClr>
              <a:buSzPts val="1100"/>
            </a:pPr>
            <a:r>
              <a:rPr lang="en" sz="1450">
                <a:solidFill>
                  <a:srgbClr val="000000"/>
                </a:solidFill>
                <a:latin typeface="Arial"/>
                <a:ea typeface="Arial"/>
                <a:cs typeface="Arial"/>
                <a:sym typeface="Arial"/>
              </a:rPr>
              <a:t>			</a:t>
            </a:r>
            <a:endParaRPr sz="1450">
              <a:solidFill>
                <a:srgbClr val="C00000"/>
              </a:solidFill>
              <a:latin typeface="Arial"/>
              <a:ea typeface="Arial"/>
              <a:cs typeface="Arial"/>
            </a:endParaRPr>
          </a:p>
          <a:p>
            <a:pPr>
              <a:buClr>
                <a:srgbClr val="000000"/>
              </a:buClr>
              <a:buSzPts val="1100"/>
            </a:pPr>
            <a:r>
              <a:rPr lang="en" sz="1450" b="1" i="1">
                <a:solidFill>
                  <a:srgbClr val="C00000"/>
                </a:solidFill>
                <a:latin typeface="Arial"/>
                <a:ea typeface="Arial"/>
                <a:cs typeface="Arial"/>
                <a:sym typeface="Arial"/>
              </a:rPr>
              <a:t>Day Five: </a:t>
            </a:r>
            <a:r>
              <a:rPr lang="en-US" sz="1450" b="1" i="1">
                <a:solidFill>
                  <a:srgbClr val="C00000"/>
                </a:solidFill>
                <a:effectLst/>
                <a:latin typeface="Arial"/>
                <a:cs typeface="Arial"/>
              </a:rPr>
              <a:t>Mindfulness, Mindset, &amp; Emotionally Effective Leadership</a:t>
            </a:r>
            <a:r>
              <a:rPr lang="en-US" sz="1450" b="1" i="0">
                <a:solidFill>
                  <a:srgbClr val="C00000"/>
                </a:solidFill>
                <a:effectLst/>
                <a:latin typeface="Arial"/>
                <a:cs typeface="Arial"/>
              </a:rPr>
              <a:t> </a:t>
            </a:r>
            <a:r>
              <a:rPr lang="en" sz="1450">
                <a:solidFill>
                  <a:srgbClr val="C00000"/>
                </a:solidFill>
                <a:latin typeface="Arial"/>
                <a:ea typeface="Arial"/>
                <a:cs typeface="Arial"/>
                <a:sym typeface="Arial"/>
              </a:rPr>
              <a:t>	</a:t>
            </a:r>
            <a:endParaRPr sz="1450">
              <a:solidFill>
                <a:srgbClr val="C00000"/>
              </a:solidFill>
              <a:latin typeface="Arial"/>
              <a:ea typeface="Arial"/>
              <a:cs typeface="Arial"/>
              <a:sym typeface="Arial"/>
            </a:endParaRPr>
          </a:p>
          <a:p>
            <a:pPr marL="227965" indent="-227965">
              <a:buClr>
                <a:srgbClr val="000000"/>
              </a:buClr>
              <a:buSzPts val="800"/>
              <a:buFont typeface="Arial"/>
              <a:buChar char="•"/>
            </a:pPr>
            <a:r>
              <a:rPr lang="en" sz="1450">
                <a:solidFill>
                  <a:srgbClr val="000000"/>
                </a:solidFill>
                <a:latin typeface="Arial"/>
                <a:ea typeface="Arial"/>
                <a:cs typeface="Arial"/>
                <a:sym typeface="Arial"/>
              </a:rPr>
              <a:t>LN Competencies: Mindfulness</a:t>
            </a:r>
            <a:r>
              <a:rPr lang="en" sz="1850">
                <a:solidFill>
                  <a:srgbClr val="000000"/>
                </a:solidFill>
                <a:latin typeface="Arial"/>
                <a:ea typeface="Arial"/>
                <a:cs typeface="Arial"/>
                <a:sym typeface="Arial"/>
              </a:rPr>
              <a:t>, </a:t>
            </a:r>
            <a:r>
              <a:rPr lang="en" sz="1450">
                <a:solidFill>
                  <a:srgbClr val="000000"/>
                </a:solidFill>
                <a:latin typeface="Arial"/>
                <a:ea typeface="Arial"/>
                <a:cs typeface="Arial"/>
                <a:sym typeface="Arial"/>
              </a:rPr>
              <a:t>Influence and Impact</a:t>
            </a:r>
            <a:r>
              <a:rPr lang="en" sz="1850">
                <a:solidFill>
                  <a:srgbClr val="000000"/>
                </a:solidFill>
                <a:latin typeface="Arial"/>
                <a:ea typeface="Arial"/>
                <a:cs typeface="Arial"/>
                <a:sym typeface="Arial"/>
              </a:rPr>
              <a:t>, </a:t>
            </a:r>
            <a:r>
              <a:rPr lang="en" sz="1450">
                <a:solidFill>
                  <a:srgbClr val="000000"/>
                </a:solidFill>
                <a:latin typeface="Arial"/>
                <a:ea typeface="Arial"/>
                <a:cs typeface="Arial"/>
                <a:sym typeface="Arial"/>
              </a:rPr>
              <a:t>Change/Transformation</a:t>
            </a:r>
            <a:endParaRPr lang="en" sz="1450">
              <a:solidFill>
                <a:srgbClr val="000000"/>
              </a:solidFill>
              <a:latin typeface="Arial"/>
              <a:ea typeface="Arial"/>
              <a:cs typeface="Arial"/>
            </a:endParaRPr>
          </a:p>
          <a:p>
            <a:pPr marL="227965" indent="-227965">
              <a:buClr>
                <a:srgbClr val="000000"/>
              </a:buClr>
              <a:buSzPts val="800"/>
              <a:buFont typeface="Arial"/>
              <a:buChar char="•"/>
            </a:pPr>
            <a:r>
              <a:rPr lang="en" sz="1450">
                <a:solidFill>
                  <a:srgbClr val="000000"/>
                </a:solidFill>
                <a:latin typeface="Arial"/>
                <a:ea typeface="Arial"/>
                <a:cs typeface="Arial"/>
                <a:sym typeface="Arial"/>
              </a:rPr>
              <a:t>K and P Framework: Model the Way, Encourage the Heart</a:t>
            </a:r>
            <a:endParaRPr sz="1450">
              <a:solidFill>
                <a:srgbClr val="000000"/>
              </a:solidFill>
              <a:latin typeface="Arial"/>
              <a:ea typeface="Arial"/>
              <a:cs typeface="Arial"/>
            </a:endParaRPr>
          </a:p>
          <a:p>
            <a:pPr>
              <a:buClr>
                <a:srgbClr val="000000"/>
              </a:buClr>
              <a:buSzPts val="1100"/>
            </a:pPr>
            <a:endParaRPr lang="en" sz="1867">
              <a:solidFill>
                <a:srgbClr val="000000"/>
              </a:solidFill>
              <a:latin typeface="Arial"/>
              <a:ea typeface="Arial"/>
              <a:cs typeface="Arial"/>
              <a:sym typeface="Arial"/>
            </a:endParaRPr>
          </a:p>
          <a:p>
            <a:pPr>
              <a:buClr>
                <a:srgbClr val="000000"/>
              </a:buClr>
              <a:buSzPts val="1100"/>
            </a:pPr>
            <a:r>
              <a:rPr lang="en" sz="1450" b="1" i="1">
                <a:solidFill>
                  <a:srgbClr val="C00000"/>
                </a:solidFill>
                <a:latin typeface="Arial"/>
                <a:ea typeface="Arial"/>
                <a:cs typeface="Arial"/>
                <a:sym typeface="Arial"/>
              </a:rPr>
              <a:t>Day Six: Exploring Topics in Diversity, Equity and Inclusion in Niagara</a:t>
            </a:r>
            <a:endParaRPr sz="1450" b="1">
              <a:solidFill>
                <a:srgbClr val="C00000"/>
              </a:solidFill>
              <a:latin typeface="Arial"/>
              <a:ea typeface="Arial"/>
              <a:cs typeface="Arial"/>
              <a:sym typeface="Arial"/>
            </a:endParaRPr>
          </a:p>
          <a:p>
            <a:pPr marL="227965" indent="-227965">
              <a:buClr>
                <a:srgbClr val="000000"/>
              </a:buClr>
              <a:buSzPts val="800"/>
              <a:buFont typeface="Arial"/>
              <a:buChar char="•"/>
            </a:pPr>
            <a:r>
              <a:rPr lang="en" sz="1450">
                <a:solidFill>
                  <a:srgbClr val="000000"/>
                </a:solidFill>
                <a:latin typeface="Arial"/>
                <a:ea typeface="Arial"/>
                <a:cs typeface="Arial"/>
                <a:sym typeface="Arial"/>
              </a:rPr>
              <a:t>LN Competencies: Diversity, Equity and inclusion; Community Acumen, Change Transformation</a:t>
            </a:r>
            <a:endParaRPr sz="1450">
              <a:solidFill>
                <a:srgbClr val="000000"/>
              </a:solidFill>
              <a:latin typeface="Arial"/>
              <a:ea typeface="Arial"/>
              <a:cs typeface="Arial"/>
            </a:endParaRPr>
          </a:p>
          <a:p>
            <a:pPr marL="227965" indent="-227965">
              <a:buClr>
                <a:srgbClr val="000000"/>
              </a:buClr>
              <a:buSzPts val="800"/>
              <a:buFont typeface="Arial"/>
              <a:buChar char="•"/>
            </a:pPr>
            <a:r>
              <a:rPr lang="en-CA" sz="1450">
                <a:solidFill>
                  <a:srgbClr val="000000"/>
                </a:solidFill>
                <a:latin typeface="Arial"/>
                <a:ea typeface="Arial"/>
                <a:cs typeface="Arial"/>
                <a:sym typeface="Arial"/>
              </a:rPr>
              <a:t>K and P Framework: Challenge the Process, Model the Way, Encourage the Heart</a:t>
            </a:r>
            <a:endParaRPr sz="1450">
              <a:solidFill>
                <a:srgbClr val="000000"/>
              </a:solidFill>
              <a:latin typeface="Arial"/>
              <a:ea typeface="Arial"/>
              <a:cs typeface="Arial"/>
            </a:endParaRPr>
          </a:p>
          <a:p>
            <a:pPr>
              <a:buClr>
                <a:srgbClr val="000000"/>
              </a:buClr>
              <a:buSzPts val="1100"/>
            </a:pPr>
            <a:endParaRPr sz="1867">
              <a:solidFill>
                <a:srgbClr val="000000"/>
              </a:solidFill>
              <a:latin typeface="Arial"/>
              <a:ea typeface="Arial"/>
              <a:cs typeface="Arial"/>
              <a:sym typeface="Arial"/>
            </a:endParaRPr>
          </a:p>
          <a:p>
            <a:pPr>
              <a:buClr>
                <a:srgbClr val="000000"/>
              </a:buClr>
              <a:buSzPts val="1100"/>
            </a:pPr>
            <a:r>
              <a:rPr lang="en" sz="1450" b="1" i="1">
                <a:solidFill>
                  <a:srgbClr val="C00000"/>
                </a:solidFill>
                <a:latin typeface="Arial"/>
                <a:ea typeface="Arial"/>
                <a:cs typeface="Arial"/>
                <a:sym typeface="Arial"/>
              </a:rPr>
              <a:t>Day Seven: </a:t>
            </a:r>
            <a:r>
              <a:rPr lang="en-US" sz="1450" b="1" i="1">
                <a:solidFill>
                  <a:srgbClr val="C00000"/>
                </a:solidFill>
                <a:effectLst/>
                <a:latin typeface="Arial"/>
                <a:cs typeface="Arial"/>
              </a:rPr>
              <a:t>Showcasing and Celebrating Our Leadership Niagara Journey</a:t>
            </a:r>
            <a:r>
              <a:rPr lang="en-US" sz="1450" b="1" i="1">
                <a:solidFill>
                  <a:schemeClr val="accent1">
                    <a:lumMod val="75000"/>
                  </a:schemeClr>
                </a:solidFill>
                <a:effectLst/>
                <a:latin typeface="Arial"/>
                <a:cs typeface="Arial"/>
              </a:rPr>
              <a:t> </a:t>
            </a:r>
            <a:r>
              <a:rPr lang="en" sz="1450" b="1">
                <a:solidFill>
                  <a:srgbClr val="005A9B"/>
                </a:solidFill>
                <a:latin typeface="Arial"/>
                <a:ea typeface="Arial"/>
                <a:cs typeface="Arial"/>
                <a:sym typeface="Arial"/>
              </a:rPr>
              <a:t>	</a:t>
            </a:r>
            <a:endParaRPr sz="1450" b="1">
              <a:solidFill>
                <a:srgbClr val="005A9B"/>
              </a:solidFill>
              <a:latin typeface="Arial"/>
              <a:ea typeface="Arial"/>
              <a:cs typeface="Arial"/>
              <a:sym typeface="Arial"/>
            </a:endParaRPr>
          </a:p>
          <a:p>
            <a:pPr marL="227965" indent="-227965">
              <a:buClr>
                <a:srgbClr val="000000"/>
              </a:buClr>
              <a:buSzPts val="800"/>
              <a:buFont typeface="Arial"/>
              <a:buChar char="•"/>
            </a:pPr>
            <a:r>
              <a:rPr lang="en" sz="1450">
                <a:solidFill>
                  <a:srgbClr val="000000"/>
                </a:solidFill>
                <a:latin typeface="Arial"/>
                <a:ea typeface="Arial"/>
                <a:cs typeface="Arial"/>
                <a:sym typeface="Arial"/>
              </a:rPr>
              <a:t>LN Competencies: Touching on all</a:t>
            </a:r>
            <a:endParaRPr lang="en" sz="1450">
              <a:solidFill>
                <a:schemeClr val="dk1"/>
              </a:solidFill>
              <a:latin typeface="Arial"/>
              <a:ea typeface="Arial"/>
              <a:cs typeface="Arial"/>
            </a:endParaRPr>
          </a:p>
          <a:p>
            <a:pPr marL="227965" indent="-227965">
              <a:buClr>
                <a:srgbClr val="000000"/>
              </a:buClr>
              <a:buSzPts val="800"/>
              <a:buFont typeface="Arial"/>
              <a:buChar char="•"/>
            </a:pPr>
            <a:r>
              <a:rPr lang="en" sz="1450">
                <a:solidFill>
                  <a:schemeClr val="dk1"/>
                </a:solidFill>
                <a:latin typeface="Arial"/>
                <a:ea typeface="Arial"/>
                <a:cs typeface="Arial"/>
                <a:sym typeface="Arial"/>
              </a:rPr>
              <a:t>K and P Framework: Encourage the Heart</a:t>
            </a:r>
            <a:endParaRPr sz="1450">
              <a:solidFill>
                <a:schemeClr val="dk1"/>
              </a:solidFill>
              <a:latin typeface="Arial"/>
              <a:ea typeface="Arial"/>
              <a:cs typeface="Arial"/>
            </a:endParaRPr>
          </a:p>
          <a:p>
            <a:pPr>
              <a:buClr>
                <a:srgbClr val="000000"/>
              </a:buClr>
              <a:buSzPts val="800"/>
            </a:pPr>
            <a:endParaRPr sz="1067">
              <a:solidFill>
                <a:schemeClr val="dk1"/>
              </a:solidFill>
              <a:latin typeface="Arial"/>
              <a:ea typeface="Arial"/>
              <a:cs typeface="Arial"/>
              <a:sym typeface="Arial"/>
            </a:endParaRPr>
          </a:p>
        </p:txBody>
      </p:sp>
      <p:pic>
        <p:nvPicPr>
          <p:cNvPr id="11" name="Picture 10" descr="A diagram of different colored rectangles&#10;&#10;Description automatically generated">
            <a:extLst>
              <a:ext uri="{FF2B5EF4-FFF2-40B4-BE49-F238E27FC236}">
                <a16:creationId xmlns:a16="http://schemas.microsoft.com/office/drawing/2014/main" id="{BAA3995D-2B57-4CA9-A76A-40DDE2325005}"/>
              </a:ext>
            </a:extLst>
          </p:cNvPr>
          <p:cNvPicPr>
            <a:picLocks noChangeAspect="1"/>
          </p:cNvPicPr>
          <p:nvPr/>
        </p:nvPicPr>
        <p:blipFill>
          <a:blip r:embed="rId3"/>
          <a:stretch>
            <a:fillRect/>
          </a:stretch>
        </p:blipFill>
        <p:spPr>
          <a:xfrm>
            <a:off x="7870056" y="898900"/>
            <a:ext cx="3980911" cy="4186880"/>
          </a:xfrm>
          <a:prstGeom prst="rect">
            <a:avLst/>
          </a:prstGeom>
        </p:spPr>
      </p:pic>
      <p:pic>
        <p:nvPicPr>
          <p:cNvPr id="12" name="Picture Placeholder 7">
            <a:extLst>
              <a:ext uri="{FF2B5EF4-FFF2-40B4-BE49-F238E27FC236}">
                <a16:creationId xmlns:a16="http://schemas.microsoft.com/office/drawing/2014/main" id="{DE94AC78-A69E-4B8D-91FF-DC18F2344C11}"/>
              </a:ext>
            </a:extLst>
          </p:cNvPr>
          <p:cNvPicPr>
            <a:picLocks noChangeAspect="1"/>
          </p:cNvPicPr>
          <p:nvPr/>
        </p:nvPicPr>
        <p:blipFill rotWithShape="1">
          <a:blip r:embed="rId4"/>
          <a:srcRect l="10017" t="23042" r="10017" b="-224"/>
          <a:stretch/>
        </p:blipFill>
        <p:spPr>
          <a:xfrm>
            <a:off x="7003144" y="4885536"/>
            <a:ext cx="4932556" cy="183593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50811073-89F5-46D6-83D8-BA764464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442855"/>
          </a:xfrm>
          <a:custGeom>
            <a:avLst/>
            <a:gdLst>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304043 w 12192000"/>
              <a:gd name="connsiteY45" fmla="*/ 3152858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325930 w 12192000"/>
              <a:gd name="connsiteY44" fmla="*/ 3149646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330471 w 12192000"/>
              <a:gd name="connsiteY43" fmla="*/ 3148294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08701 w 12192000"/>
              <a:gd name="connsiteY68" fmla="*/ 3323460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842652 w 12192000"/>
              <a:gd name="connsiteY53" fmla="*/ 3186535 h 3442855"/>
              <a:gd name="connsiteX54" fmla="*/ 1763355 w 12192000"/>
              <a:gd name="connsiteY54" fmla="*/ 3224928 h 3442855"/>
              <a:gd name="connsiteX55" fmla="*/ 1654444 w 12192000"/>
              <a:gd name="connsiteY55" fmla="*/ 3229661 h 3442855"/>
              <a:gd name="connsiteX56" fmla="*/ 1629483 w 12192000"/>
              <a:gd name="connsiteY56" fmla="*/ 3232675 h 3442855"/>
              <a:gd name="connsiteX57" fmla="*/ 1573012 w 12192000"/>
              <a:gd name="connsiteY57" fmla="*/ 3250275 h 3442855"/>
              <a:gd name="connsiteX58" fmla="*/ 1525936 w 12192000"/>
              <a:gd name="connsiteY58" fmla="*/ 3243056 h 3442855"/>
              <a:gd name="connsiteX59" fmla="*/ 1515932 w 12192000"/>
              <a:gd name="connsiteY59" fmla="*/ 3243699 h 3442855"/>
              <a:gd name="connsiteX60" fmla="*/ 1418247 w 12192000"/>
              <a:gd name="connsiteY60" fmla="*/ 3236042 h 3442855"/>
              <a:gd name="connsiteX61" fmla="*/ 1311781 w 12192000"/>
              <a:gd name="connsiteY61" fmla="*/ 3207733 h 3442855"/>
              <a:gd name="connsiteX62" fmla="*/ 1287526 w 12192000"/>
              <a:gd name="connsiteY62" fmla="*/ 3195564 h 3442855"/>
              <a:gd name="connsiteX63" fmla="*/ 1275912 w 12192000"/>
              <a:gd name="connsiteY63" fmla="*/ 3202348 h 3442855"/>
              <a:gd name="connsiteX64" fmla="*/ 1160923 w 12192000"/>
              <a:gd name="connsiteY64" fmla="*/ 3219676 h 3442855"/>
              <a:gd name="connsiteX65" fmla="*/ 909690 w 12192000"/>
              <a:gd name="connsiteY65" fmla="*/ 3216919 h 3442855"/>
              <a:gd name="connsiteX66" fmla="*/ 764020 w 12192000"/>
              <a:gd name="connsiteY66" fmla="*/ 3235844 h 3442855"/>
              <a:gd name="connsiteX67" fmla="*/ 701915 w 12192000"/>
              <a:gd name="connsiteY67" fmla="*/ 3250223 h 3442855"/>
              <a:gd name="connsiteX68" fmla="*/ 463292 w 12192000"/>
              <a:gd name="connsiteY68" fmla="*/ 3316636 h 3442855"/>
              <a:gd name="connsiteX69" fmla="*/ 369865 w 12192000"/>
              <a:gd name="connsiteY69" fmla="*/ 3339094 h 3442855"/>
              <a:gd name="connsiteX70" fmla="*/ 318911 w 12192000"/>
              <a:gd name="connsiteY70" fmla="*/ 3367912 h 3442855"/>
              <a:gd name="connsiteX71" fmla="*/ 119548 w 12192000"/>
              <a:gd name="connsiteY71" fmla="*/ 3404651 h 3442855"/>
              <a:gd name="connsiteX72" fmla="*/ 0 w 12192000"/>
              <a:gd name="connsiteY72" fmla="*/ 3414000 h 3442855"/>
              <a:gd name="connsiteX73" fmla="*/ 0 w 12192000"/>
              <a:gd name="connsiteY73" fmla="*/ 2 h 3442855"/>
              <a:gd name="connsiteX74" fmla="*/ 3459904 w 12192000"/>
              <a:gd name="connsiteY74" fmla="*/ 1 h 3442855"/>
              <a:gd name="connsiteX75" fmla="*/ 3459907 w 12192000"/>
              <a:gd name="connsiteY75"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845479 w 12192000"/>
              <a:gd name="connsiteY52" fmla="*/ 3178329 h 3442855"/>
              <a:gd name="connsiteX53" fmla="*/ 1763355 w 12192000"/>
              <a:gd name="connsiteY53" fmla="*/ 3224928 h 3442855"/>
              <a:gd name="connsiteX54" fmla="*/ 1654444 w 12192000"/>
              <a:gd name="connsiteY54" fmla="*/ 3229661 h 3442855"/>
              <a:gd name="connsiteX55" fmla="*/ 1629483 w 12192000"/>
              <a:gd name="connsiteY55" fmla="*/ 3232675 h 3442855"/>
              <a:gd name="connsiteX56" fmla="*/ 1573012 w 12192000"/>
              <a:gd name="connsiteY56" fmla="*/ 3250275 h 3442855"/>
              <a:gd name="connsiteX57" fmla="*/ 1525936 w 12192000"/>
              <a:gd name="connsiteY57" fmla="*/ 3243056 h 3442855"/>
              <a:gd name="connsiteX58" fmla="*/ 1515932 w 12192000"/>
              <a:gd name="connsiteY58" fmla="*/ 3243699 h 3442855"/>
              <a:gd name="connsiteX59" fmla="*/ 1418247 w 12192000"/>
              <a:gd name="connsiteY59" fmla="*/ 3236042 h 3442855"/>
              <a:gd name="connsiteX60" fmla="*/ 1311781 w 12192000"/>
              <a:gd name="connsiteY60" fmla="*/ 3207733 h 3442855"/>
              <a:gd name="connsiteX61" fmla="*/ 1287526 w 12192000"/>
              <a:gd name="connsiteY61" fmla="*/ 3195564 h 3442855"/>
              <a:gd name="connsiteX62" fmla="*/ 1275912 w 12192000"/>
              <a:gd name="connsiteY62" fmla="*/ 3202348 h 3442855"/>
              <a:gd name="connsiteX63" fmla="*/ 1160923 w 12192000"/>
              <a:gd name="connsiteY63" fmla="*/ 3219676 h 3442855"/>
              <a:gd name="connsiteX64" fmla="*/ 909690 w 12192000"/>
              <a:gd name="connsiteY64" fmla="*/ 3216919 h 3442855"/>
              <a:gd name="connsiteX65" fmla="*/ 764020 w 12192000"/>
              <a:gd name="connsiteY65" fmla="*/ 3235844 h 3442855"/>
              <a:gd name="connsiteX66" fmla="*/ 701915 w 12192000"/>
              <a:gd name="connsiteY66" fmla="*/ 3250223 h 3442855"/>
              <a:gd name="connsiteX67" fmla="*/ 463292 w 12192000"/>
              <a:gd name="connsiteY67" fmla="*/ 3316636 h 3442855"/>
              <a:gd name="connsiteX68" fmla="*/ 369865 w 12192000"/>
              <a:gd name="connsiteY68" fmla="*/ 3339094 h 3442855"/>
              <a:gd name="connsiteX69" fmla="*/ 318911 w 12192000"/>
              <a:gd name="connsiteY69" fmla="*/ 3367912 h 3442855"/>
              <a:gd name="connsiteX70" fmla="*/ 119548 w 12192000"/>
              <a:gd name="connsiteY70" fmla="*/ 3404651 h 3442855"/>
              <a:gd name="connsiteX71" fmla="*/ 0 w 12192000"/>
              <a:gd name="connsiteY71" fmla="*/ 3414000 h 3442855"/>
              <a:gd name="connsiteX72" fmla="*/ 0 w 12192000"/>
              <a:gd name="connsiteY72" fmla="*/ 2 h 3442855"/>
              <a:gd name="connsiteX73" fmla="*/ 3459904 w 12192000"/>
              <a:gd name="connsiteY73" fmla="*/ 1 h 3442855"/>
              <a:gd name="connsiteX74" fmla="*/ 3459907 w 12192000"/>
              <a:gd name="connsiteY74"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52083 w 12192000"/>
              <a:gd name="connsiteY51" fmla="*/ 3177905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63355 w 12192000"/>
              <a:gd name="connsiteY52" fmla="*/ 3224928 h 3442855"/>
              <a:gd name="connsiteX53" fmla="*/ 1654444 w 12192000"/>
              <a:gd name="connsiteY53" fmla="*/ 3229661 h 3442855"/>
              <a:gd name="connsiteX54" fmla="*/ 1629483 w 12192000"/>
              <a:gd name="connsiteY54" fmla="*/ 3232675 h 3442855"/>
              <a:gd name="connsiteX55" fmla="*/ 1573012 w 12192000"/>
              <a:gd name="connsiteY55" fmla="*/ 3250275 h 3442855"/>
              <a:gd name="connsiteX56" fmla="*/ 1525936 w 12192000"/>
              <a:gd name="connsiteY56" fmla="*/ 3243056 h 3442855"/>
              <a:gd name="connsiteX57" fmla="*/ 1515932 w 12192000"/>
              <a:gd name="connsiteY57" fmla="*/ 3243699 h 3442855"/>
              <a:gd name="connsiteX58" fmla="*/ 1418247 w 12192000"/>
              <a:gd name="connsiteY58" fmla="*/ 3236042 h 3442855"/>
              <a:gd name="connsiteX59" fmla="*/ 1311781 w 12192000"/>
              <a:gd name="connsiteY59" fmla="*/ 3207733 h 3442855"/>
              <a:gd name="connsiteX60" fmla="*/ 1287526 w 12192000"/>
              <a:gd name="connsiteY60" fmla="*/ 3195564 h 3442855"/>
              <a:gd name="connsiteX61" fmla="*/ 1275912 w 12192000"/>
              <a:gd name="connsiteY61" fmla="*/ 3202348 h 3442855"/>
              <a:gd name="connsiteX62" fmla="*/ 1160923 w 12192000"/>
              <a:gd name="connsiteY62" fmla="*/ 3219676 h 3442855"/>
              <a:gd name="connsiteX63" fmla="*/ 909690 w 12192000"/>
              <a:gd name="connsiteY63" fmla="*/ 3216919 h 3442855"/>
              <a:gd name="connsiteX64" fmla="*/ 764020 w 12192000"/>
              <a:gd name="connsiteY64" fmla="*/ 3235844 h 3442855"/>
              <a:gd name="connsiteX65" fmla="*/ 701915 w 12192000"/>
              <a:gd name="connsiteY65" fmla="*/ 3250223 h 3442855"/>
              <a:gd name="connsiteX66" fmla="*/ 463292 w 12192000"/>
              <a:gd name="connsiteY66" fmla="*/ 3316636 h 3442855"/>
              <a:gd name="connsiteX67" fmla="*/ 369865 w 12192000"/>
              <a:gd name="connsiteY67" fmla="*/ 3339094 h 3442855"/>
              <a:gd name="connsiteX68" fmla="*/ 318911 w 12192000"/>
              <a:gd name="connsiteY68" fmla="*/ 3367912 h 3442855"/>
              <a:gd name="connsiteX69" fmla="*/ 119548 w 12192000"/>
              <a:gd name="connsiteY69" fmla="*/ 3404651 h 3442855"/>
              <a:gd name="connsiteX70" fmla="*/ 0 w 12192000"/>
              <a:gd name="connsiteY70" fmla="*/ 3414000 h 3442855"/>
              <a:gd name="connsiteX71" fmla="*/ 0 w 12192000"/>
              <a:gd name="connsiteY71" fmla="*/ 2 h 3442855"/>
              <a:gd name="connsiteX72" fmla="*/ 3459904 w 12192000"/>
              <a:gd name="connsiteY72" fmla="*/ 1 h 3442855"/>
              <a:gd name="connsiteX73" fmla="*/ 3459907 w 12192000"/>
              <a:gd name="connsiteY73"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629483 w 12192000"/>
              <a:gd name="connsiteY53" fmla="*/ 3232675 h 3442855"/>
              <a:gd name="connsiteX54" fmla="*/ 1573012 w 12192000"/>
              <a:gd name="connsiteY54" fmla="*/ 3250275 h 3442855"/>
              <a:gd name="connsiteX55" fmla="*/ 1525936 w 12192000"/>
              <a:gd name="connsiteY55" fmla="*/ 3243056 h 3442855"/>
              <a:gd name="connsiteX56" fmla="*/ 1515932 w 12192000"/>
              <a:gd name="connsiteY56" fmla="*/ 3243699 h 3442855"/>
              <a:gd name="connsiteX57" fmla="*/ 1418247 w 12192000"/>
              <a:gd name="connsiteY57" fmla="*/ 3236042 h 3442855"/>
              <a:gd name="connsiteX58" fmla="*/ 1311781 w 12192000"/>
              <a:gd name="connsiteY58" fmla="*/ 3207733 h 3442855"/>
              <a:gd name="connsiteX59" fmla="*/ 1287526 w 12192000"/>
              <a:gd name="connsiteY59" fmla="*/ 3195564 h 3442855"/>
              <a:gd name="connsiteX60" fmla="*/ 1275912 w 12192000"/>
              <a:gd name="connsiteY60" fmla="*/ 3202348 h 3442855"/>
              <a:gd name="connsiteX61" fmla="*/ 1160923 w 12192000"/>
              <a:gd name="connsiteY61" fmla="*/ 3219676 h 3442855"/>
              <a:gd name="connsiteX62" fmla="*/ 909690 w 12192000"/>
              <a:gd name="connsiteY62" fmla="*/ 3216919 h 3442855"/>
              <a:gd name="connsiteX63" fmla="*/ 764020 w 12192000"/>
              <a:gd name="connsiteY63" fmla="*/ 3235844 h 3442855"/>
              <a:gd name="connsiteX64" fmla="*/ 701915 w 12192000"/>
              <a:gd name="connsiteY64" fmla="*/ 3250223 h 3442855"/>
              <a:gd name="connsiteX65" fmla="*/ 463292 w 12192000"/>
              <a:gd name="connsiteY65" fmla="*/ 3316636 h 3442855"/>
              <a:gd name="connsiteX66" fmla="*/ 369865 w 12192000"/>
              <a:gd name="connsiteY66" fmla="*/ 3339094 h 3442855"/>
              <a:gd name="connsiteX67" fmla="*/ 318911 w 12192000"/>
              <a:gd name="connsiteY67" fmla="*/ 3367912 h 3442855"/>
              <a:gd name="connsiteX68" fmla="*/ 119548 w 12192000"/>
              <a:gd name="connsiteY68" fmla="*/ 3404651 h 3442855"/>
              <a:gd name="connsiteX69" fmla="*/ 0 w 12192000"/>
              <a:gd name="connsiteY69" fmla="*/ 3414000 h 3442855"/>
              <a:gd name="connsiteX70" fmla="*/ 0 w 12192000"/>
              <a:gd name="connsiteY70" fmla="*/ 2 h 3442855"/>
              <a:gd name="connsiteX71" fmla="*/ 3459904 w 12192000"/>
              <a:gd name="connsiteY71" fmla="*/ 1 h 3442855"/>
              <a:gd name="connsiteX72" fmla="*/ 3459907 w 12192000"/>
              <a:gd name="connsiteY72"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654444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77612 w 12192000"/>
              <a:gd name="connsiteY33" fmla="*/ 2830281 h 3442855"/>
              <a:gd name="connsiteX34" fmla="*/ 9432874 w 12192000"/>
              <a:gd name="connsiteY34" fmla="*/ 2826106 h 3442855"/>
              <a:gd name="connsiteX35" fmla="*/ 9340481 w 12192000"/>
              <a:gd name="connsiteY35" fmla="*/ 2831628 h 3442855"/>
              <a:gd name="connsiteX36" fmla="*/ 9191002 w 12192000"/>
              <a:gd name="connsiteY36" fmla="*/ 2776544 h 3442855"/>
              <a:gd name="connsiteX37" fmla="*/ 9181756 w 12192000"/>
              <a:gd name="connsiteY37" fmla="*/ 2773801 h 3442855"/>
              <a:gd name="connsiteX38" fmla="*/ 8912415 w 12192000"/>
              <a:gd name="connsiteY38" fmla="*/ 2765023 h 3442855"/>
              <a:gd name="connsiteX39" fmla="*/ 7709716 w 12192000"/>
              <a:gd name="connsiteY39" fmla="*/ 2795956 h 3442855"/>
              <a:gd name="connsiteX40" fmla="*/ 6923164 w 12192000"/>
              <a:gd name="connsiteY40" fmla="*/ 2920980 h 3442855"/>
              <a:gd name="connsiteX41" fmla="*/ 3308915 w 12192000"/>
              <a:gd name="connsiteY41" fmla="*/ 3049912 h 3442855"/>
              <a:gd name="connsiteX42" fmla="*/ 2643050 w 12192000"/>
              <a:gd name="connsiteY42" fmla="*/ 3112559 h 3442855"/>
              <a:gd name="connsiteX43" fmla="*/ 2426006 w 12192000"/>
              <a:gd name="connsiteY43" fmla="*/ 3161942 h 3442855"/>
              <a:gd name="connsiteX44" fmla="*/ 2291811 w 12192000"/>
              <a:gd name="connsiteY44" fmla="*/ 3176941 h 3442855"/>
              <a:gd name="connsiteX45" fmla="*/ 2201685 w 12192000"/>
              <a:gd name="connsiteY45" fmla="*/ 3200625 h 3442855"/>
              <a:gd name="connsiteX46" fmla="*/ 2046141 w 12192000"/>
              <a:gd name="connsiteY46" fmla="*/ 3203263 h 3442855"/>
              <a:gd name="connsiteX47" fmla="*/ 1953987 w 12192000"/>
              <a:gd name="connsiteY47" fmla="*/ 3176250 h 3442855"/>
              <a:gd name="connsiteX48" fmla="*/ 1924440 w 12192000"/>
              <a:gd name="connsiteY48" fmla="*/ 3170393 h 3442855"/>
              <a:gd name="connsiteX49" fmla="*/ 1907653 w 12192000"/>
              <a:gd name="connsiteY49" fmla="*/ 3175484 h 3442855"/>
              <a:gd name="connsiteX50" fmla="*/ 1856828 w 12192000"/>
              <a:gd name="connsiteY50" fmla="*/ 3184705 h 3442855"/>
              <a:gd name="connsiteX51" fmla="*/ 1831611 w 12192000"/>
              <a:gd name="connsiteY51" fmla="*/ 3205201 h 3442855"/>
              <a:gd name="connsiteX52" fmla="*/ 1715859 w 12192000"/>
              <a:gd name="connsiteY52" fmla="*/ 3229661 h 3442855"/>
              <a:gd name="connsiteX53" fmla="*/ 1573012 w 12192000"/>
              <a:gd name="connsiteY53" fmla="*/ 3250275 h 3442855"/>
              <a:gd name="connsiteX54" fmla="*/ 1525936 w 12192000"/>
              <a:gd name="connsiteY54" fmla="*/ 3243056 h 3442855"/>
              <a:gd name="connsiteX55" fmla="*/ 1515932 w 12192000"/>
              <a:gd name="connsiteY55" fmla="*/ 3243699 h 3442855"/>
              <a:gd name="connsiteX56" fmla="*/ 1418247 w 12192000"/>
              <a:gd name="connsiteY56" fmla="*/ 3236042 h 3442855"/>
              <a:gd name="connsiteX57" fmla="*/ 1311781 w 12192000"/>
              <a:gd name="connsiteY57" fmla="*/ 3207733 h 3442855"/>
              <a:gd name="connsiteX58" fmla="*/ 1287526 w 12192000"/>
              <a:gd name="connsiteY58" fmla="*/ 3195564 h 3442855"/>
              <a:gd name="connsiteX59" fmla="*/ 1275912 w 12192000"/>
              <a:gd name="connsiteY59" fmla="*/ 3202348 h 3442855"/>
              <a:gd name="connsiteX60" fmla="*/ 1160923 w 12192000"/>
              <a:gd name="connsiteY60" fmla="*/ 3219676 h 3442855"/>
              <a:gd name="connsiteX61" fmla="*/ 909690 w 12192000"/>
              <a:gd name="connsiteY61" fmla="*/ 3216919 h 3442855"/>
              <a:gd name="connsiteX62" fmla="*/ 764020 w 12192000"/>
              <a:gd name="connsiteY62" fmla="*/ 3235844 h 3442855"/>
              <a:gd name="connsiteX63" fmla="*/ 701915 w 12192000"/>
              <a:gd name="connsiteY63" fmla="*/ 3250223 h 3442855"/>
              <a:gd name="connsiteX64" fmla="*/ 463292 w 12192000"/>
              <a:gd name="connsiteY64" fmla="*/ 3316636 h 3442855"/>
              <a:gd name="connsiteX65" fmla="*/ 369865 w 12192000"/>
              <a:gd name="connsiteY65" fmla="*/ 3339094 h 3442855"/>
              <a:gd name="connsiteX66" fmla="*/ 318911 w 12192000"/>
              <a:gd name="connsiteY66" fmla="*/ 3367912 h 3442855"/>
              <a:gd name="connsiteX67" fmla="*/ 119548 w 12192000"/>
              <a:gd name="connsiteY67" fmla="*/ 3404651 h 3442855"/>
              <a:gd name="connsiteX68" fmla="*/ 0 w 12192000"/>
              <a:gd name="connsiteY68" fmla="*/ 3414000 h 3442855"/>
              <a:gd name="connsiteX69" fmla="*/ 0 w 12192000"/>
              <a:gd name="connsiteY69" fmla="*/ 2 h 3442855"/>
              <a:gd name="connsiteX70" fmla="*/ 3459904 w 12192000"/>
              <a:gd name="connsiteY70" fmla="*/ 1 h 3442855"/>
              <a:gd name="connsiteX71" fmla="*/ 3459907 w 12192000"/>
              <a:gd name="connsiteY71"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98612 w 12192000"/>
              <a:gd name="connsiteY11" fmla="*/ 3134803 h 3442855"/>
              <a:gd name="connsiteX12" fmla="*/ 11271588 w 12192000"/>
              <a:gd name="connsiteY12" fmla="*/ 3113441 h 3442855"/>
              <a:gd name="connsiteX13" fmla="*/ 11270977 w 12192000"/>
              <a:gd name="connsiteY13" fmla="*/ 3100396 h 3442855"/>
              <a:gd name="connsiteX14" fmla="*/ 11250574 w 12192000"/>
              <a:gd name="connsiteY14" fmla="*/ 3091174 h 3442855"/>
              <a:gd name="connsiteX15" fmla="*/ 11246505 w 12192000"/>
              <a:gd name="connsiteY15" fmla="*/ 3086783 h 3442855"/>
              <a:gd name="connsiteX16" fmla="*/ 11221805 w 12192000"/>
              <a:gd name="connsiteY16" fmla="*/ 3063540 h 3442855"/>
              <a:gd name="connsiteX17" fmla="*/ 11135382 w 12192000"/>
              <a:gd name="connsiteY17" fmla="*/ 3062095 h 3442855"/>
              <a:gd name="connsiteX18" fmla="*/ 11056771 w 12192000"/>
              <a:gd name="connsiteY18" fmla="*/ 3020684 h 3442855"/>
              <a:gd name="connsiteX19" fmla="*/ 10800887 w 12192000"/>
              <a:gd name="connsiteY19" fmla="*/ 2963080 h 3442855"/>
              <a:gd name="connsiteX20" fmla="*/ 10701230 w 12192000"/>
              <a:gd name="connsiteY20" fmla="*/ 2935785 h 3442855"/>
              <a:gd name="connsiteX21" fmla="*/ 10529686 w 12192000"/>
              <a:gd name="connsiteY21" fmla="*/ 2918071 h 3442855"/>
              <a:gd name="connsiteX22" fmla="*/ 10337584 w 12192000"/>
              <a:gd name="connsiteY22" fmla="*/ 2926238 h 3442855"/>
              <a:gd name="connsiteX23" fmla="*/ 10179941 w 12192000"/>
              <a:gd name="connsiteY23" fmla="*/ 2930174 h 3442855"/>
              <a:gd name="connsiteX24" fmla="*/ 10129038 w 12192000"/>
              <a:gd name="connsiteY24" fmla="*/ 2929992 h 3442855"/>
              <a:gd name="connsiteX25" fmla="*/ 10044809 w 12192000"/>
              <a:gd name="connsiteY25" fmla="*/ 2932587 h 3442855"/>
              <a:gd name="connsiteX26" fmla="*/ 9923926 w 12192000"/>
              <a:gd name="connsiteY26" fmla="*/ 2936679 h 3442855"/>
              <a:gd name="connsiteX27" fmla="*/ 9825938 w 12192000"/>
              <a:gd name="connsiteY27" fmla="*/ 2915287 h 3442855"/>
              <a:gd name="connsiteX28" fmla="*/ 9761662 w 12192000"/>
              <a:gd name="connsiteY28" fmla="*/ 2916695 h 3442855"/>
              <a:gd name="connsiteX29" fmla="*/ 9688436 w 12192000"/>
              <a:gd name="connsiteY29" fmla="*/ 2894364 h 3442855"/>
              <a:gd name="connsiteX30" fmla="*/ 9626359 w 12192000"/>
              <a:gd name="connsiteY30" fmla="*/ 2876388 h 3442855"/>
              <a:gd name="connsiteX31" fmla="*/ 9536686 w 12192000"/>
              <a:gd name="connsiteY31" fmla="*/ 2845662 h 3442855"/>
              <a:gd name="connsiteX32" fmla="*/ 9500517 w 12192000"/>
              <a:gd name="connsiteY32" fmla="*/ 2847197 h 3442855"/>
              <a:gd name="connsiteX33" fmla="*/ 9432874 w 12192000"/>
              <a:gd name="connsiteY33" fmla="*/ 2826106 h 3442855"/>
              <a:gd name="connsiteX34" fmla="*/ 9340481 w 12192000"/>
              <a:gd name="connsiteY34" fmla="*/ 2831628 h 3442855"/>
              <a:gd name="connsiteX35" fmla="*/ 9191002 w 12192000"/>
              <a:gd name="connsiteY35" fmla="*/ 2776544 h 3442855"/>
              <a:gd name="connsiteX36" fmla="*/ 9181756 w 12192000"/>
              <a:gd name="connsiteY36" fmla="*/ 2773801 h 3442855"/>
              <a:gd name="connsiteX37" fmla="*/ 8912415 w 12192000"/>
              <a:gd name="connsiteY37" fmla="*/ 2765023 h 3442855"/>
              <a:gd name="connsiteX38" fmla="*/ 7709716 w 12192000"/>
              <a:gd name="connsiteY38" fmla="*/ 2795956 h 3442855"/>
              <a:gd name="connsiteX39" fmla="*/ 6923164 w 12192000"/>
              <a:gd name="connsiteY39" fmla="*/ 2920980 h 3442855"/>
              <a:gd name="connsiteX40" fmla="*/ 3308915 w 12192000"/>
              <a:gd name="connsiteY40" fmla="*/ 3049912 h 3442855"/>
              <a:gd name="connsiteX41" fmla="*/ 2643050 w 12192000"/>
              <a:gd name="connsiteY41" fmla="*/ 3112559 h 3442855"/>
              <a:gd name="connsiteX42" fmla="*/ 2426006 w 12192000"/>
              <a:gd name="connsiteY42" fmla="*/ 3161942 h 3442855"/>
              <a:gd name="connsiteX43" fmla="*/ 2291811 w 12192000"/>
              <a:gd name="connsiteY43" fmla="*/ 3176941 h 3442855"/>
              <a:gd name="connsiteX44" fmla="*/ 2201685 w 12192000"/>
              <a:gd name="connsiteY44" fmla="*/ 3200625 h 3442855"/>
              <a:gd name="connsiteX45" fmla="*/ 2046141 w 12192000"/>
              <a:gd name="connsiteY45" fmla="*/ 3203263 h 3442855"/>
              <a:gd name="connsiteX46" fmla="*/ 1953987 w 12192000"/>
              <a:gd name="connsiteY46" fmla="*/ 3176250 h 3442855"/>
              <a:gd name="connsiteX47" fmla="*/ 1924440 w 12192000"/>
              <a:gd name="connsiteY47" fmla="*/ 3170393 h 3442855"/>
              <a:gd name="connsiteX48" fmla="*/ 1907653 w 12192000"/>
              <a:gd name="connsiteY48" fmla="*/ 3175484 h 3442855"/>
              <a:gd name="connsiteX49" fmla="*/ 1856828 w 12192000"/>
              <a:gd name="connsiteY49" fmla="*/ 3184705 h 3442855"/>
              <a:gd name="connsiteX50" fmla="*/ 1831611 w 12192000"/>
              <a:gd name="connsiteY50" fmla="*/ 3205201 h 3442855"/>
              <a:gd name="connsiteX51" fmla="*/ 1715859 w 12192000"/>
              <a:gd name="connsiteY51" fmla="*/ 3229661 h 3442855"/>
              <a:gd name="connsiteX52" fmla="*/ 1573012 w 12192000"/>
              <a:gd name="connsiteY52" fmla="*/ 3250275 h 3442855"/>
              <a:gd name="connsiteX53" fmla="*/ 1525936 w 12192000"/>
              <a:gd name="connsiteY53" fmla="*/ 3243056 h 3442855"/>
              <a:gd name="connsiteX54" fmla="*/ 1515932 w 12192000"/>
              <a:gd name="connsiteY54" fmla="*/ 3243699 h 3442855"/>
              <a:gd name="connsiteX55" fmla="*/ 1418247 w 12192000"/>
              <a:gd name="connsiteY55" fmla="*/ 3236042 h 3442855"/>
              <a:gd name="connsiteX56" fmla="*/ 1311781 w 12192000"/>
              <a:gd name="connsiteY56" fmla="*/ 3207733 h 3442855"/>
              <a:gd name="connsiteX57" fmla="*/ 1287526 w 12192000"/>
              <a:gd name="connsiteY57" fmla="*/ 3195564 h 3442855"/>
              <a:gd name="connsiteX58" fmla="*/ 1275912 w 12192000"/>
              <a:gd name="connsiteY58" fmla="*/ 3202348 h 3442855"/>
              <a:gd name="connsiteX59" fmla="*/ 1160923 w 12192000"/>
              <a:gd name="connsiteY59" fmla="*/ 3219676 h 3442855"/>
              <a:gd name="connsiteX60" fmla="*/ 909690 w 12192000"/>
              <a:gd name="connsiteY60" fmla="*/ 3216919 h 3442855"/>
              <a:gd name="connsiteX61" fmla="*/ 764020 w 12192000"/>
              <a:gd name="connsiteY61" fmla="*/ 3235844 h 3442855"/>
              <a:gd name="connsiteX62" fmla="*/ 701915 w 12192000"/>
              <a:gd name="connsiteY62" fmla="*/ 3250223 h 3442855"/>
              <a:gd name="connsiteX63" fmla="*/ 463292 w 12192000"/>
              <a:gd name="connsiteY63" fmla="*/ 3316636 h 3442855"/>
              <a:gd name="connsiteX64" fmla="*/ 369865 w 12192000"/>
              <a:gd name="connsiteY64" fmla="*/ 3339094 h 3442855"/>
              <a:gd name="connsiteX65" fmla="*/ 318911 w 12192000"/>
              <a:gd name="connsiteY65" fmla="*/ 3367912 h 3442855"/>
              <a:gd name="connsiteX66" fmla="*/ 119548 w 12192000"/>
              <a:gd name="connsiteY66" fmla="*/ 3404651 h 3442855"/>
              <a:gd name="connsiteX67" fmla="*/ 0 w 12192000"/>
              <a:gd name="connsiteY67" fmla="*/ 3414000 h 3442855"/>
              <a:gd name="connsiteX68" fmla="*/ 0 w 12192000"/>
              <a:gd name="connsiteY68" fmla="*/ 2 h 3442855"/>
              <a:gd name="connsiteX69" fmla="*/ 3459904 w 12192000"/>
              <a:gd name="connsiteY69" fmla="*/ 1 h 3442855"/>
              <a:gd name="connsiteX70" fmla="*/ 3459907 w 12192000"/>
              <a:gd name="connsiteY70" fmla="*/ 0 h 3442855"/>
              <a:gd name="connsiteX0" fmla="*/ 3459907 w 12192000"/>
              <a:gd name="connsiteY0" fmla="*/ 0 h 3442855"/>
              <a:gd name="connsiteX1" fmla="*/ 12192000 w 12192000"/>
              <a:gd name="connsiteY1" fmla="*/ 0 h 3442855"/>
              <a:gd name="connsiteX2" fmla="*/ 12192000 w 12192000"/>
              <a:gd name="connsiteY2" fmla="*/ 3442855 h 3442855"/>
              <a:gd name="connsiteX3" fmla="*/ 12076094 w 12192000"/>
              <a:gd name="connsiteY3" fmla="*/ 3423357 h 3442855"/>
              <a:gd name="connsiteX4" fmla="*/ 11974360 w 12192000"/>
              <a:gd name="connsiteY4" fmla="*/ 3396494 h 3442855"/>
              <a:gd name="connsiteX5" fmla="*/ 11825709 w 12192000"/>
              <a:gd name="connsiteY5" fmla="*/ 3356473 h 3442855"/>
              <a:gd name="connsiteX6" fmla="*/ 11731940 w 12192000"/>
              <a:gd name="connsiteY6" fmla="*/ 3297768 h 3442855"/>
              <a:gd name="connsiteX7" fmla="*/ 11676634 w 12192000"/>
              <a:gd name="connsiteY7" fmla="*/ 3269119 h 3442855"/>
              <a:gd name="connsiteX8" fmla="*/ 11639416 w 12192000"/>
              <a:gd name="connsiteY8" fmla="*/ 3243537 h 3442855"/>
              <a:gd name="connsiteX9" fmla="*/ 11528409 w 12192000"/>
              <a:gd name="connsiteY9" fmla="*/ 3203904 h 3442855"/>
              <a:gd name="connsiteX10" fmla="*/ 11337600 w 12192000"/>
              <a:gd name="connsiteY10" fmla="*/ 3148858 h 3442855"/>
              <a:gd name="connsiteX11" fmla="*/ 11271588 w 12192000"/>
              <a:gd name="connsiteY11" fmla="*/ 3113441 h 3442855"/>
              <a:gd name="connsiteX12" fmla="*/ 11270977 w 12192000"/>
              <a:gd name="connsiteY12" fmla="*/ 3100396 h 3442855"/>
              <a:gd name="connsiteX13" fmla="*/ 11250574 w 12192000"/>
              <a:gd name="connsiteY13" fmla="*/ 3091174 h 3442855"/>
              <a:gd name="connsiteX14" fmla="*/ 11246505 w 12192000"/>
              <a:gd name="connsiteY14" fmla="*/ 3086783 h 3442855"/>
              <a:gd name="connsiteX15" fmla="*/ 11221805 w 12192000"/>
              <a:gd name="connsiteY15" fmla="*/ 3063540 h 3442855"/>
              <a:gd name="connsiteX16" fmla="*/ 11135382 w 12192000"/>
              <a:gd name="connsiteY16" fmla="*/ 3062095 h 3442855"/>
              <a:gd name="connsiteX17" fmla="*/ 11056771 w 12192000"/>
              <a:gd name="connsiteY17" fmla="*/ 3020684 h 3442855"/>
              <a:gd name="connsiteX18" fmla="*/ 10800887 w 12192000"/>
              <a:gd name="connsiteY18" fmla="*/ 2963080 h 3442855"/>
              <a:gd name="connsiteX19" fmla="*/ 10701230 w 12192000"/>
              <a:gd name="connsiteY19" fmla="*/ 2935785 h 3442855"/>
              <a:gd name="connsiteX20" fmla="*/ 10529686 w 12192000"/>
              <a:gd name="connsiteY20" fmla="*/ 2918071 h 3442855"/>
              <a:gd name="connsiteX21" fmla="*/ 10337584 w 12192000"/>
              <a:gd name="connsiteY21" fmla="*/ 2926238 h 3442855"/>
              <a:gd name="connsiteX22" fmla="*/ 10179941 w 12192000"/>
              <a:gd name="connsiteY22" fmla="*/ 2930174 h 3442855"/>
              <a:gd name="connsiteX23" fmla="*/ 10129038 w 12192000"/>
              <a:gd name="connsiteY23" fmla="*/ 2929992 h 3442855"/>
              <a:gd name="connsiteX24" fmla="*/ 10044809 w 12192000"/>
              <a:gd name="connsiteY24" fmla="*/ 2932587 h 3442855"/>
              <a:gd name="connsiteX25" fmla="*/ 9923926 w 12192000"/>
              <a:gd name="connsiteY25" fmla="*/ 2936679 h 3442855"/>
              <a:gd name="connsiteX26" fmla="*/ 9825938 w 12192000"/>
              <a:gd name="connsiteY26" fmla="*/ 2915287 h 3442855"/>
              <a:gd name="connsiteX27" fmla="*/ 9761662 w 12192000"/>
              <a:gd name="connsiteY27" fmla="*/ 2916695 h 3442855"/>
              <a:gd name="connsiteX28" fmla="*/ 9688436 w 12192000"/>
              <a:gd name="connsiteY28" fmla="*/ 2894364 h 3442855"/>
              <a:gd name="connsiteX29" fmla="*/ 9626359 w 12192000"/>
              <a:gd name="connsiteY29" fmla="*/ 2876388 h 3442855"/>
              <a:gd name="connsiteX30" fmla="*/ 9536686 w 12192000"/>
              <a:gd name="connsiteY30" fmla="*/ 2845662 h 3442855"/>
              <a:gd name="connsiteX31" fmla="*/ 9500517 w 12192000"/>
              <a:gd name="connsiteY31" fmla="*/ 2847197 h 3442855"/>
              <a:gd name="connsiteX32" fmla="*/ 9432874 w 12192000"/>
              <a:gd name="connsiteY32" fmla="*/ 2826106 h 3442855"/>
              <a:gd name="connsiteX33" fmla="*/ 9340481 w 12192000"/>
              <a:gd name="connsiteY33" fmla="*/ 2831628 h 3442855"/>
              <a:gd name="connsiteX34" fmla="*/ 9191002 w 12192000"/>
              <a:gd name="connsiteY34" fmla="*/ 2776544 h 3442855"/>
              <a:gd name="connsiteX35" fmla="*/ 9181756 w 12192000"/>
              <a:gd name="connsiteY35" fmla="*/ 2773801 h 3442855"/>
              <a:gd name="connsiteX36" fmla="*/ 8912415 w 12192000"/>
              <a:gd name="connsiteY36" fmla="*/ 2765023 h 3442855"/>
              <a:gd name="connsiteX37" fmla="*/ 7709716 w 12192000"/>
              <a:gd name="connsiteY37" fmla="*/ 2795956 h 3442855"/>
              <a:gd name="connsiteX38" fmla="*/ 6923164 w 12192000"/>
              <a:gd name="connsiteY38" fmla="*/ 2920980 h 3442855"/>
              <a:gd name="connsiteX39" fmla="*/ 3308915 w 12192000"/>
              <a:gd name="connsiteY39" fmla="*/ 3049912 h 3442855"/>
              <a:gd name="connsiteX40" fmla="*/ 2643050 w 12192000"/>
              <a:gd name="connsiteY40" fmla="*/ 3112559 h 3442855"/>
              <a:gd name="connsiteX41" fmla="*/ 2426006 w 12192000"/>
              <a:gd name="connsiteY41" fmla="*/ 3161942 h 3442855"/>
              <a:gd name="connsiteX42" fmla="*/ 2291811 w 12192000"/>
              <a:gd name="connsiteY42" fmla="*/ 3176941 h 3442855"/>
              <a:gd name="connsiteX43" fmla="*/ 2201685 w 12192000"/>
              <a:gd name="connsiteY43" fmla="*/ 3200625 h 3442855"/>
              <a:gd name="connsiteX44" fmla="*/ 2046141 w 12192000"/>
              <a:gd name="connsiteY44" fmla="*/ 3203263 h 3442855"/>
              <a:gd name="connsiteX45" fmla="*/ 1953987 w 12192000"/>
              <a:gd name="connsiteY45" fmla="*/ 3176250 h 3442855"/>
              <a:gd name="connsiteX46" fmla="*/ 1924440 w 12192000"/>
              <a:gd name="connsiteY46" fmla="*/ 3170393 h 3442855"/>
              <a:gd name="connsiteX47" fmla="*/ 1907653 w 12192000"/>
              <a:gd name="connsiteY47" fmla="*/ 3175484 h 3442855"/>
              <a:gd name="connsiteX48" fmla="*/ 1856828 w 12192000"/>
              <a:gd name="connsiteY48" fmla="*/ 3184705 h 3442855"/>
              <a:gd name="connsiteX49" fmla="*/ 1831611 w 12192000"/>
              <a:gd name="connsiteY49" fmla="*/ 3205201 h 3442855"/>
              <a:gd name="connsiteX50" fmla="*/ 1715859 w 12192000"/>
              <a:gd name="connsiteY50" fmla="*/ 3229661 h 3442855"/>
              <a:gd name="connsiteX51" fmla="*/ 1573012 w 12192000"/>
              <a:gd name="connsiteY51" fmla="*/ 3250275 h 3442855"/>
              <a:gd name="connsiteX52" fmla="*/ 1525936 w 12192000"/>
              <a:gd name="connsiteY52" fmla="*/ 3243056 h 3442855"/>
              <a:gd name="connsiteX53" fmla="*/ 1515932 w 12192000"/>
              <a:gd name="connsiteY53" fmla="*/ 3243699 h 3442855"/>
              <a:gd name="connsiteX54" fmla="*/ 1418247 w 12192000"/>
              <a:gd name="connsiteY54" fmla="*/ 3236042 h 3442855"/>
              <a:gd name="connsiteX55" fmla="*/ 1311781 w 12192000"/>
              <a:gd name="connsiteY55" fmla="*/ 3207733 h 3442855"/>
              <a:gd name="connsiteX56" fmla="*/ 1287526 w 12192000"/>
              <a:gd name="connsiteY56" fmla="*/ 3195564 h 3442855"/>
              <a:gd name="connsiteX57" fmla="*/ 1275912 w 12192000"/>
              <a:gd name="connsiteY57" fmla="*/ 3202348 h 3442855"/>
              <a:gd name="connsiteX58" fmla="*/ 1160923 w 12192000"/>
              <a:gd name="connsiteY58" fmla="*/ 3219676 h 3442855"/>
              <a:gd name="connsiteX59" fmla="*/ 909690 w 12192000"/>
              <a:gd name="connsiteY59" fmla="*/ 3216919 h 3442855"/>
              <a:gd name="connsiteX60" fmla="*/ 764020 w 12192000"/>
              <a:gd name="connsiteY60" fmla="*/ 3235844 h 3442855"/>
              <a:gd name="connsiteX61" fmla="*/ 701915 w 12192000"/>
              <a:gd name="connsiteY61" fmla="*/ 3250223 h 3442855"/>
              <a:gd name="connsiteX62" fmla="*/ 463292 w 12192000"/>
              <a:gd name="connsiteY62" fmla="*/ 3316636 h 3442855"/>
              <a:gd name="connsiteX63" fmla="*/ 369865 w 12192000"/>
              <a:gd name="connsiteY63" fmla="*/ 3339094 h 3442855"/>
              <a:gd name="connsiteX64" fmla="*/ 318911 w 12192000"/>
              <a:gd name="connsiteY64" fmla="*/ 3367912 h 3442855"/>
              <a:gd name="connsiteX65" fmla="*/ 119548 w 12192000"/>
              <a:gd name="connsiteY65" fmla="*/ 3404651 h 3442855"/>
              <a:gd name="connsiteX66" fmla="*/ 0 w 12192000"/>
              <a:gd name="connsiteY66" fmla="*/ 3414000 h 3442855"/>
              <a:gd name="connsiteX67" fmla="*/ 0 w 12192000"/>
              <a:gd name="connsiteY67" fmla="*/ 2 h 3442855"/>
              <a:gd name="connsiteX68" fmla="*/ 3459904 w 12192000"/>
              <a:gd name="connsiteY68" fmla="*/ 1 h 3442855"/>
              <a:gd name="connsiteX69" fmla="*/ 3459907 w 12192000"/>
              <a:gd name="connsiteY69" fmla="*/ 0 h 344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3442855">
                <a:moveTo>
                  <a:pt x="3459907" y="0"/>
                </a:moveTo>
                <a:lnTo>
                  <a:pt x="12192000" y="0"/>
                </a:lnTo>
                <a:lnTo>
                  <a:pt x="12192000" y="3442855"/>
                </a:lnTo>
                <a:lnTo>
                  <a:pt x="12076094" y="3423357"/>
                </a:lnTo>
                <a:cubicBezTo>
                  <a:pt x="12005159" y="3438127"/>
                  <a:pt x="12014346" y="3381657"/>
                  <a:pt x="11974360" y="3396494"/>
                </a:cubicBezTo>
                <a:cubicBezTo>
                  <a:pt x="11904719" y="3371812"/>
                  <a:pt x="11861782" y="3344051"/>
                  <a:pt x="11825709" y="3356473"/>
                </a:cubicBezTo>
                <a:cubicBezTo>
                  <a:pt x="11795915" y="3337312"/>
                  <a:pt x="11776282" y="3287434"/>
                  <a:pt x="11731940" y="3297768"/>
                </a:cubicBezTo>
                <a:cubicBezTo>
                  <a:pt x="11745979" y="3276550"/>
                  <a:pt x="11683245" y="3292173"/>
                  <a:pt x="11676634" y="3269119"/>
                </a:cubicBezTo>
                <a:cubicBezTo>
                  <a:pt x="11673835" y="3250701"/>
                  <a:pt x="11654148" y="3251146"/>
                  <a:pt x="11639416" y="3243537"/>
                </a:cubicBezTo>
                <a:cubicBezTo>
                  <a:pt x="11629359" y="3224298"/>
                  <a:pt x="11554687" y="3202798"/>
                  <a:pt x="11528409" y="3203904"/>
                </a:cubicBezTo>
                <a:cubicBezTo>
                  <a:pt x="11453995" y="3217978"/>
                  <a:pt x="11397027" y="3139530"/>
                  <a:pt x="11337600" y="3148858"/>
                </a:cubicBezTo>
                <a:cubicBezTo>
                  <a:pt x="11294796" y="3133781"/>
                  <a:pt x="11282692" y="3121518"/>
                  <a:pt x="11271588" y="3113441"/>
                </a:cubicBezTo>
                <a:cubicBezTo>
                  <a:pt x="11271384" y="3109093"/>
                  <a:pt x="11271181" y="3104744"/>
                  <a:pt x="11270977" y="3100396"/>
                </a:cubicBezTo>
                <a:lnTo>
                  <a:pt x="11250574" y="3091174"/>
                </a:lnTo>
                <a:lnTo>
                  <a:pt x="11246505" y="3086783"/>
                </a:lnTo>
                <a:cubicBezTo>
                  <a:pt x="11238764" y="3078354"/>
                  <a:pt x="11230851" y="3070308"/>
                  <a:pt x="11221805" y="3063540"/>
                </a:cubicBezTo>
                <a:cubicBezTo>
                  <a:pt x="11194819" y="3110734"/>
                  <a:pt x="11140396" y="3013748"/>
                  <a:pt x="11135382" y="3062095"/>
                </a:cubicBezTo>
                <a:cubicBezTo>
                  <a:pt x="11080975" y="3033115"/>
                  <a:pt x="11090475" y="3086737"/>
                  <a:pt x="11056771" y="3020684"/>
                </a:cubicBezTo>
                <a:cubicBezTo>
                  <a:pt x="10950489" y="2984550"/>
                  <a:pt x="10968513" y="2976705"/>
                  <a:pt x="10800887" y="2963080"/>
                </a:cubicBezTo>
                <a:cubicBezTo>
                  <a:pt x="10782723" y="2947697"/>
                  <a:pt x="10721294" y="2942886"/>
                  <a:pt x="10701230" y="2935785"/>
                </a:cubicBezTo>
                <a:lnTo>
                  <a:pt x="10529686" y="2918071"/>
                </a:lnTo>
                <a:cubicBezTo>
                  <a:pt x="10467898" y="2936564"/>
                  <a:pt x="10391723" y="2920684"/>
                  <a:pt x="10337584" y="2926238"/>
                </a:cubicBezTo>
                <a:cubicBezTo>
                  <a:pt x="10271486" y="2936266"/>
                  <a:pt x="10261085" y="2903356"/>
                  <a:pt x="10179941" y="2930174"/>
                </a:cubicBezTo>
                <a:cubicBezTo>
                  <a:pt x="10171294" y="2901323"/>
                  <a:pt x="10143743" y="2928373"/>
                  <a:pt x="10129038" y="2929992"/>
                </a:cubicBezTo>
                <a:cubicBezTo>
                  <a:pt x="10111049" y="2935411"/>
                  <a:pt x="10080763" y="2928965"/>
                  <a:pt x="10044809" y="2932587"/>
                </a:cubicBezTo>
                <a:cubicBezTo>
                  <a:pt x="9986964" y="2934979"/>
                  <a:pt x="10040427" y="2926217"/>
                  <a:pt x="9923926" y="2936679"/>
                </a:cubicBezTo>
                <a:cubicBezTo>
                  <a:pt x="9890801" y="2937500"/>
                  <a:pt x="9863184" y="2908407"/>
                  <a:pt x="9825938" y="2915287"/>
                </a:cubicBezTo>
                <a:lnTo>
                  <a:pt x="9761662" y="2916695"/>
                </a:lnTo>
                <a:lnTo>
                  <a:pt x="9688436" y="2894364"/>
                </a:lnTo>
                <a:lnTo>
                  <a:pt x="9626359" y="2876388"/>
                </a:lnTo>
                <a:lnTo>
                  <a:pt x="9536686" y="2845662"/>
                </a:lnTo>
                <a:cubicBezTo>
                  <a:pt x="9530621" y="2846717"/>
                  <a:pt x="9510170" y="2854046"/>
                  <a:pt x="9500517" y="2847197"/>
                </a:cubicBezTo>
                <a:lnTo>
                  <a:pt x="9432874" y="2826106"/>
                </a:lnTo>
                <a:cubicBezTo>
                  <a:pt x="9425326" y="2827008"/>
                  <a:pt x="9347481" y="2827961"/>
                  <a:pt x="9340481" y="2831628"/>
                </a:cubicBezTo>
                <a:cubicBezTo>
                  <a:pt x="9293603" y="2778331"/>
                  <a:pt x="9255558" y="2808341"/>
                  <a:pt x="9191002" y="2776544"/>
                </a:cubicBezTo>
                <a:lnTo>
                  <a:pt x="9181756" y="2773801"/>
                </a:lnTo>
                <a:lnTo>
                  <a:pt x="8912415" y="2765023"/>
                </a:lnTo>
                <a:lnTo>
                  <a:pt x="7709716" y="2795956"/>
                </a:lnTo>
                <a:cubicBezTo>
                  <a:pt x="7352819" y="2829880"/>
                  <a:pt x="7380767" y="2943418"/>
                  <a:pt x="6923164" y="2920980"/>
                </a:cubicBezTo>
                <a:cubicBezTo>
                  <a:pt x="5970798" y="2826379"/>
                  <a:pt x="4381146" y="3024064"/>
                  <a:pt x="3308915" y="3049912"/>
                </a:cubicBezTo>
                <a:cubicBezTo>
                  <a:pt x="3098453" y="3075471"/>
                  <a:pt x="2865005" y="3091676"/>
                  <a:pt x="2643050" y="3112559"/>
                </a:cubicBezTo>
                <a:lnTo>
                  <a:pt x="2426006" y="3161942"/>
                </a:lnTo>
                <a:lnTo>
                  <a:pt x="2291811" y="3176941"/>
                </a:lnTo>
                <a:lnTo>
                  <a:pt x="2201685" y="3200625"/>
                </a:lnTo>
                <a:cubicBezTo>
                  <a:pt x="2115718" y="3217427"/>
                  <a:pt x="2132108" y="3186461"/>
                  <a:pt x="2046141" y="3203263"/>
                </a:cubicBezTo>
                <a:cubicBezTo>
                  <a:pt x="2010569" y="3191771"/>
                  <a:pt x="1980262" y="3182883"/>
                  <a:pt x="1953987" y="3176250"/>
                </a:cubicBezTo>
                <a:lnTo>
                  <a:pt x="1924440" y="3170393"/>
                </a:lnTo>
                <a:lnTo>
                  <a:pt x="1907653" y="3175484"/>
                </a:lnTo>
                <a:cubicBezTo>
                  <a:pt x="1878061" y="3178004"/>
                  <a:pt x="1876006" y="3207968"/>
                  <a:pt x="1856828" y="3184705"/>
                </a:cubicBezTo>
                <a:lnTo>
                  <a:pt x="1831611" y="3205201"/>
                </a:lnTo>
                <a:lnTo>
                  <a:pt x="1715859" y="3229661"/>
                </a:lnTo>
                <a:lnTo>
                  <a:pt x="1573012" y="3250275"/>
                </a:lnTo>
                <a:lnTo>
                  <a:pt x="1525936" y="3243056"/>
                </a:lnTo>
                <a:lnTo>
                  <a:pt x="1515932" y="3243699"/>
                </a:lnTo>
                <a:cubicBezTo>
                  <a:pt x="1483797" y="3247820"/>
                  <a:pt x="1486309" y="3252662"/>
                  <a:pt x="1418247" y="3236042"/>
                </a:cubicBezTo>
                <a:cubicBezTo>
                  <a:pt x="1389292" y="3213946"/>
                  <a:pt x="1345427" y="3216968"/>
                  <a:pt x="1311781" y="3207733"/>
                </a:cubicBezTo>
                <a:lnTo>
                  <a:pt x="1287526" y="3195564"/>
                </a:lnTo>
                <a:lnTo>
                  <a:pt x="1275912" y="3202348"/>
                </a:lnTo>
                <a:cubicBezTo>
                  <a:pt x="1219626" y="3232740"/>
                  <a:pt x="1230867" y="3206674"/>
                  <a:pt x="1160923" y="3219676"/>
                </a:cubicBezTo>
                <a:cubicBezTo>
                  <a:pt x="1120939" y="3215839"/>
                  <a:pt x="1029087" y="3185516"/>
                  <a:pt x="909690" y="3216919"/>
                </a:cubicBezTo>
                <a:cubicBezTo>
                  <a:pt x="860463" y="3220671"/>
                  <a:pt x="794970" y="3221233"/>
                  <a:pt x="764020" y="3235844"/>
                </a:cubicBezTo>
                <a:cubicBezTo>
                  <a:pt x="713142" y="3261931"/>
                  <a:pt x="769145" y="3237498"/>
                  <a:pt x="701915" y="3250223"/>
                </a:cubicBezTo>
                <a:cubicBezTo>
                  <a:pt x="644188" y="3215027"/>
                  <a:pt x="531278" y="3284445"/>
                  <a:pt x="463292" y="3316636"/>
                </a:cubicBezTo>
                <a:cubicBezTo>
                  <a:pt x="456096" y="3336479"/>
                  <a:pt x="389128" y="3337531"/>
                  <a:pt x="369865" y="3339094"/>
                </a:cubicBezTo>
                <a:cubicBezTo>
                  <a:pt x="365488" y="3372375"/>
                  <a:pt x="330307" y="3346614"/>
                  <a:pt x="318911" y="3367912"/>
                </a:cubicBezTo>
                <a:cubicBezTo>
                  <a:pt x="256531" y="3381126"/>
                  <a:pt x="186611" y="3396061"/>
                  <a:pt x="119548" y="3404651"/>
                </a:cubicBezTo>
                <a:lnTo>
                  <a:pt x="0" y="3414000"/>
                </a:lnTo>
                <a:lnTo>
                  <a:pt x="0" y="2"/>
                </a:lnTo>
                <a:lnTo>
                  <a:pt x="3459904" y="1"/>
                </a:lnTo>
                <a:cubicBezTo>
                  <a:pt x="3459905" y="1"/>
                  <a:pt x="3459906" y="0"/>
                  <a:pt x="3459907"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93B22A-339C-8BA9-4A84-A3BE2DA535CE}"/>
              </a:ext>
            </a:extLst>
          </p:cNvPr>
          <p:cNvSpPr>
            <a:spLocks noGrp="1"/>
          </p:cNvSpPr>
          <p:nvPr>
            <p:ph type="title"/>
          </p:nvPr>
        </p:nvSpPr>
        <p:spPr>
          <a:xfrm>
            <a:off x="1304924" y="627385"/>
            <a:ext cx="9620251" cy="856248"/>
          </a:xfrm>
        </p:spPr>
        <p:txBody>
          <a:bodyPr>
            <a:normAutofit/>
          </a:bodyPr>
          <a:lstStyle/>
          <a:p>
            <a:pPr algn="ctr"/>
            <a:r>
              <a:rPr lang="en-CA" sz="4000" b="1">
                <a:solidFill>
                  <a:srgbClr val="9B000C"/>
                </a:solidFill>
              </a:rPr>
              <a:t>Let’s Play Bingo</a:t>
            </a:r>
            <a:endParaRPr lang="en-CA" sz="4000" b="1">
              <a:solidFill>
                <a:srgbClr val="9B000C"/>
              </a:solidFill>
              <a:cs typeface="Arial"/>
            </a:endParaRPr>
          </a:p>
        </p:txBody>
      </p:sp>
      <p:sp>
        <p:nvSpPr>
          <p:cNvPr id="14" name="Freeform: Shape 13">
            <a:extLst>
              <a:ext uri="{FF2B5EF4-FFF2-40B4-BE49-F238E27FC236}">
                <a16:creationId xmlns:a16="http://schemas.microsoft.com/office/drawing/2014/main" id="{608CD17C-4A7C-477D-A659-BA8A89A78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1775" y="1609518"/>
            <a:ext cx="6610350" cy="29423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group of balls with letters in them">
            <a:extLst>
              <a:ext uri="{FF2B5EF4-FFF2-40B4-BE49-F238E27FC236}">
                <a16:creationId xmlns:a16="http://schemas.microsoft.com/office/drawing/2014/main" id="{47745C39-E003-FCFF-16F1-8CC14E1F763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87917" y="1783916"/>
            <a:ext cx="6016166" cy="2570544"/>
          </a:xfrm>
          <a:prstGeom prst="rect">
            <a:avLst/>
          </a:prstGeom>
        </p:spPr>
      </p:pic>
    </p:spTree>
    <p:extLst>
      <p:ext uri="{BB962C8B-B14F-4D97-AF65-F5344CB8AC3E}">
        <p14:creationId xmlns:p14="http://schemas.microsoft.com/office/powerpoint/2010/main" val="53645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4AFF2-32F4-E27E-AD58-4E4CD1DADAF5}"/>
              </a:ext>
            </a:extLst>
          </p:cNvPr>
          <p:cNvSpPr>
            <a:spLocks noGrp="1"/>
          </p:cNvSpPr>
          <p:nvPr>
            <p:ph type="title"/>
          </p:nvPr>
        </p:nvSpPr>
        <p:spPr>
          <a:xfrm>
            <a:off x="463657" y="4570068"/>
            <a:ext cx="9617829" cy="1400400"/>
          </a:xfrm>
        </p:spPr>
        <p:txBody>
          <a:bodyPr vert="horz" wrap="square" lIns="91440" tIns="45720" rIns="91440" bIns="45720" rtlCol="0" anchor="b">
            <a:noAutofit/>
          </a:bodyPr>
          <a:lstStyle/>
          <a:p>
            <a:r>
              <a:rPr lang="en-US" sz="2000" kern="1200">
                <a:solidFill>
                  <a:schemeClr val="bg1"/>
                </a:solidFill>
                <a:latin typeface="+mj-lt"/>
                <a:ea typeface="+mj-ea"/>
                <a:cs typeface="+mj-cs"/>
              </a:rPr>
              <a:t>Nour Hage, Chair Leadership Niagara </a:t>
            </a:r>
            <a:br>
              <a:rPr lang="en-US" sz="2000"/>
            </a:br>
            <a:r>
              <a:rPr lang="en-US" sz="2000">
                <a:solidFill>
                  <a:schemeClr val="bg1"/>
                </a:solidFill>
                <a:cs typeface="Arial"/>
              </a:rPr>
              <a:t>Terry Dow, Executive Director </a:t>
            </a:r>
            <a:br>
              <a:rPr lang="en-US" sz="2000">
                <a:cs typeface="Arial"/>
              </a:rPr>
            </a:br>
            <a:r>
              <a:rPr lang="en-US" sz="2000">
                <a:solidFill>
                  <a:schemeClr val="bg1"/>
                </a:solidFill>
                <a:cs typeface="Arial"/>
              </a:rPr>
              <a:t>Ann Harrison, Chair Program Advisory Committee </a:t>
            </a:r>
            <a:endParaRPr lang="en-US" sz="2000" kern="1200">
              <a:solidFill>
                <a:schemeClr val="bg1"/>
              </a:solidFill>
              <a:latin typeface="+mj-lt"/>
              <a:cs typeface="Arial"/>
            </a:endParaRPr>
          </a:p>
        </p:txBody>
      </p:sp>
      <p:pic>
        <p:nvPicPr>
          <p:cNvPr id="7" name="Content Placeholder 3" descr="A person smiling at camera&#10;&#10;Description automatically generated">
            <a:extLst>
              <a:ext uri="{FF2B5EF4-FFF2-40B4-BE49-F238E27FC236}">
                <a16:creationId xmlns:a16="http://schemas.microsoft.com/office/drawing/2014/main" id="{36FB585E-6556-77CC-57B4-A78DAD844F18}"/>
              </a:ext>
            </a:extLst>
          </p:cNvPr>
          <p:cNvPicPr>
            <a:picLocks noChangeAspect="1"/>
          </p:cNvPicPr>
          <p:nvPr/>
        </p:nvPicPr>
        <p:blipFill>
          <a:blip r:embed="rId2"/>
          <a:srcRect r="-4" b="23894"/>
          <a:stretch/>
        </p:blipFill>
        <p:spPr>
          <a:xfrm>
            <a:off x="8084969"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4" name="Content Placeholder 3" descr="A person in a suit&#10;&#10;Description automatically generated">
            <a:extLst>
              <a:ext uri="{FF2B5EF4-FFF2-40B4-BE49-F238E27FC236}">
                <a16:creationId xmlns:a16="http://schemas.microsoft.com/office/drawing/2014/main" id="{0063A007-C230-1BEF-B329-7CFF5ABA77A9}"/>
              </a:ext>
            </a:extLst>
          </p:cNvPr>
          <p:cNvPicPr>
            <a:picLocks noChangeAspect="1"/>
          </p:cNvPicPr>
          <p:nvPr/>
        </p:nvPicPr>
        <p:blipFill>
          <a:blip r:embed="rId3"/>
          <a:srcRect r="1" b="15687"/>
          <a:stretch/>
        </p:blipFill>
        <p:spPr>
          <a:xfrm>
            <a:off x="-6455"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5" name="Content Placeholder 3" descr="A person smiling at camera&#10;&#10;Description automatically generated">
            <a:extLst>
              <a:ext uri="{FF2B5EF4-FFF2-40B4-BE49-F238E27FC236}">
                <a16:creationId xmlns:a16="http://schemas.microsoft.com/office/drawing/2014/main" id="{07F93A92-C6DF-8E31-9E8F-92A44BB196DF}"/>
              </a:ext>
            </a:extLst>
          </p:cNvPr>
          <p:cNvPicPr>
            <a:picLocks noChangeAspect="1"/>
          </p:cNvPicPr>
          <p:nvPr/>
        </p:nvPicPr>
        <p:blipFill>
          <a:blip r:embed="rId4"/>
          <a:srcRect b="25778"/>
          <a:stretch/>
        </p:blipFill>
        <p:spPr>
          <a:xfrm>
            <a:off x="3981127" y="12925"/>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27" name="Group 26">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8" name="Freeform: Shape 27">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36019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eaf art on cappuccino">
            <a:extLst>
              <a:ext uri="{FF2B5EF4-FFF2-40B4-BE49-F238E27FC236}">
                <a16:creationId xmlns:a16="http://schemas.microsoft.com/office/drawing/2014/main" id="{4C9097FF-6FE1-6FF1-F9CE-7EAFF22E16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48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2">
            <a:extLst>
              <a:ext uri="{FF2B5EF4-FFF2-40B4-BE49-F238E27FC236}">
                <a16:creationId xmlns:a16="http://schemas.microsoft.com/office/drawing/2014/main" id="{F35B44A3-9B58-0595-15AA-C67EDE6F8867}"/>
              </a:ext>
            </a:extLst>
          </p:cNvPr>
          <p:cNvSpPr>
            <a:spLocks noGrp="1"/>
          </p:cNvSpPr>
          <p:nvPr>
            <p:ph type="title"/>
          </p:nvPr>
        </p:nvSpPr>
        <p:spPr>
          <a:xfrm>
            <a:off x="760896" y="2750516"/>
            <a:ext cx="2774122" cy="1347649"/>
          </a:xfrm>
        </p:spPr>
        <p:txBody>
          <a:bodyPr/>
          <a:lstStyle/>
          <a:p>
            <a:r>
              <a:rPr lang="en-US" b="1">
                <a:solidFill>
                  <a:srgbClr val="9B000C"/>
                </a:solidFill>
                <a:cs typeface="Arial"/>
              </a:rPr>
              <a:t>Break</a:t>
            </a:r>
            <a:endParaRPr lang="en-US" b="1">
              <a:solidFill>
                <a:srgbClr val="9B000C"/>
              </a:solidFill>
            </a:endParaRPr>
          </a:p>
        </p:txBody>
      </p:sp>
    </p:spTree>
    <p:extLst>
      <p:ext uri="{BB962C8B-B14F-4D97-AF65-F5344CB8AC3E}">
        <p14:creationId xmlns:p14="http://schemas.microsoft.com/office/powerpoint/2010/main" val="402780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C4CB-8A12-236A-DC71-16ADEB71AA66}"/>
              </a:ext>
            </a:extLst>
          </p:cNvPr>
          <p:cNvSpPr>
            <a:spLocks noGrp="1"/>
          </p:cNvSpPr>
          <p:nvPr>
            <p:ph type="title"/>
          </p:nvPr>
        </p:nvSpPr>
        <p:spPr>
          <a:xfrm>
            <a:off x="555523" y="1167777"/>
            <a:ext cx="10515600" cy="953072"/>
          </a:xfrm>
        </p:spPr>
        <p:txBody>
          <a:bodyPr lIns="91440" tIns="45720" rIns="91440" bIns="45720" anchor="t">
            <a:normAutofit/>
          </a:bodyPr>
          <a:lstStyle/>
          <a:p>
            <a:r>
              <a:rPr lang="en-US" b="1">
                <a:solidFill>
                  <a:srgbClr val="9B000C"/>
                </a:solidFill>
                <a:ea typeface="Lato"/>
                <a:cs typeface="Lato"/>
              </a:rPr>
              <a:t>The Community Project</a:t>
            </a:r>
          </a:p>
        </p:txBody>
      </p:sp>
      <p:sp>
        <p:nvSpPr>
          <p:cNvPr id="3" name="Content Placeholder 2">
            <a:extLst>
              <a:ext uri="{FF2B5EF4-FFF2-40B4-BE49-F238E27FC236}">
                <a16:creationId xmlns:a16="http://schemas.microsoft.com/office/drawing/2014/main" id="{6C442F04-C913-6897-2FF8-3BB74642FA5C}"/>
              </a:ext>
            </a:extLst>
          </p:cNvPr>
          <p:cNvSpPr>
            <a:spLocks noGrp="1"/>
          </p:cNvSpPr>
          <p:nvPr>
            <p:ph idx="1"/>
          </p:nvPr>
        </p:nvSpPr>
        <p:spPr>
          <a:xfrm>
            <a:off x="555523" y="1894159"/>
            <a:ext cx="10515600" cy="4351338"/>
          </a:xfrm>
        </p:spPr>
        <p:txBody>
          <a:bodyPr vert="horz" lIns="91440" tIns="45720" rIns="91440" bIns="45720" rtlCol="0" anchor="t">
            <a:noAutofit/>
          </a:bodyPr>
          <a:lstStyle/>
          <a:p>
            <a:pPr marL="0" indent="0">
              <a:buNone/>
            </a:pPr>
            <a:r>
              <a:rPr lang="en-US" sz="2000">
                <a:ea typeface="Lato"/>
                <a:cs typeface="Lato"/>
              </a:rPr>
              <a:t>The Community Project is modelled on Action Research.  It provides a direct link between the Community Leadership Development participants and our not-for-profit community partners.  </a:t>
            </a:r>
          </a:p>
          <a:p>
            <a:pPr marL="0" indent="0">
              <a:buNone/>
            </a:pPr>
            <a:endParaRPr lang="en-US" sz="2000">
              <a:ea typeface="Lato"/>
              <a:cs typeface="Lato"/>
            </a:endParaRPr>
          </a:p>
          <a:p>
            <a:pPr marL="0" indent="0">
              <a:buNone/>
            </a:pPr>
            <a:r>
              <a:rPr lang="en-US" sz="2000">
                <a:ea typeface="Lato"/>
                <a:cs typeface="Lato"/>
              </a:rPr>
              <a:t>The projects allow our participants to support local organizations by  </a:t>
            </a:r>
          </a:p>
          <a:p>
            <a:pPr>
              <a:buFont typeface="Arial"/>
              <a:buChar char="•"/>
            </a:pPr>
            <a:r>
              <a:rPr lang="en-US" sz="2000">
                <a:solidFill>
                  <a:srgbClr val="0A0A0A"/>
                </a:solidFill>
                <a:ea typeface="+mn-lt"/>
                <a:cs typeface="+mn-lt"/>
              </a:rPr>
              <a:t>Bringing fresh outlooks to their team</a:t>
            </a:r>
            <a:endParaRPr lang="en-US" sz="2000">
              <a:ea typeface="Lato"/>
              <a:cs typeface="Lato"/>
            </a:endParaRPr>
          </a:p>
          <a:p>
            <a:pPr>
              <a:buFont typeface="Arial"/>
              <a:buChar char="•"/>
            </a:pPr>
            <a:r>
              <a:rPr lang="en-US" sz="2000">
                <a:solidFill>
                  <a:srgbClr val="0A0A0A"/>
                </a:solidFill>
                <a:ea typeface="+mn-lt"/>
                <a:cs typeface="+mn-lt"/>
              </a:rPr>
              <a:t>Providing creative ideas for addressing their challenge or project</a:t>
            </a:r>
            <a:endParaRPr lang="en-US" sz="2000">
              <a:ea typeface="Lato"/>
              <a:cs typeface="Lato"/>
            </a:endParaRPr>
          </a:p>
          <a:p>
            <a:pPr>
              <a:buFont typeface="Arial"/>
              <a:buChar char="•"/>
            </a:pPr>
            <a:r>
              <a:rPr lang="en-US" sz="2000">
                <a:solidFill>
                  <a:srgbClr val="0A0A0A"/>
                </a:solidFill>
                <a:ea typeface="+mn-lt"/>
                <a:cs typeface="+mn-lt"/>
              </a:rPr>
              <a:t>Applying expertise from diverse professional backgrounds</a:t>
            </a:r>
            <a:endParaRPr lang="en-US" sz="2000">
              <a:ea typeface="Lato"/>
              <a:cs typeface="Lato"/>
            </a:endParaRPr>
          </a:p>
          <a:p>
            <a:pPr marL="0" indent="0">
              <a:buNone/>
            </a:pPr>
            <a:endParaRPr lang="en-US" sz="2000">
              <a:solidFill>
                <a:srgbClr val="0A0A0A"/>
              </a:solidFill>
              <a:ea typeface="Lato"/>
              <a:cs typeface="Lato"/>
            </a:endParaRPr>
          </a:p>
          <a:p>
            <a:pPr marL="0" indent="0">
              <a:buNone/>
            </a:pPr>
            <a:r>
              <a:rPr lang="en-US" sz="2000">
                <a:solidFill>
                  <a:srgbClr val="0A0A0A"/>
                </a:solidFill>
                <a:ea typeface="+mn-lt"/>
                <a:cs typeface="+mn-lt"/>
              </a:rPr>
              <a:t>Through identifying, developing and executing critical projects in a community collaboration.</a:t>
            </a:r>
          </a:p>
          <a:p>
            <a:pPr marL="0" indent="0">
              <a:buNone/>
            </a:pPr>
            <a:endParaRPr lang="en-US" sz="2400">
              <a:ea typeface="Lato"/>
              <a:cs typeface="Lato"/>
            </a:endParaRPr>
          </a:p>
          <a:p>
            <a:pPr marL="0" indent="0">
              <a:buNone/>
            </a:pPr>
            <a:endParaRPr lang="en-US" sz="2000">
              <a:ea typeface="Lato"/>
              <a:cs typeface="Lato"/>
            </a:endParaRPr>
          </a:p>
        </p:txBody>
      </p:sp>
    </p:spTree>
    <p:extLst>
      <p:ext uri="{BB962C8B-B14F-4D97-AF65-F5344CB8AC3E}">
        <p14:creationId xmlns:p14="http://schemas.microsoft.com/office/powerpoint/2010/main" val="1077230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73;p3">
            <a:extLst>
              <a:ext uri="{FF2B5EF4-FFF2-40B4-BE49-F238E27FC236}">
                <a16:creationId xmlns:a16="http://schemas.microsoft.com/office/drawing/2014/main" id="{CEDECCFA-E31B-069B-0F62-998A324C1CA6}"/>
              </a:ext>
            </a:extLst>
          </p:cNvPr>
          <p:cNvPicPr preferRelativeResize="0"/>
          <p:nvPr/>
        </p:nvPicPr>
        <p:blipFill rotWithShape="1">
          <a:blip r:embed="rId3">
            <a:alphaModFix/>
          </a:blip>
          <a:srcRect/>
          <a:stretch/>
        </p:blipFill>
        <p:spPr>
          <a:xfrm>
            <a:off x="3044842" y="1517114"/>
            <a:ext cx="5124668" cy="5124668"/>
          </a:xfrm>
          <a:prstGeom prst="rect">
            <a:avLst/>
          </a:prstGeom>
          <a:noFill/>
          <a:ln>
            <a:noFill/>
          </a:ln>
        </p:spPr>
      </p:pic>
      <p:sp>
        <p:nvSpPr>
          <p:cNvPr id="7" name="Google Shape;74;p3">
            <a:extLst>
              <a:ext uri="{FF2B5EF4-FFF2-40B4-BE49-F238E27FC236}">
                <a16:creationId xmlns:a16="http://schemas.microsoft.com/office/drawing/2014/main" id="{17833185-89F7-3B96-574A-4E935AE578B7}"/>
              </a:ext>
            </a:extLst>
          </p:cNvPr>
          <p:cNvSpPr txBox="1"/>
          <p:nvPr/>
        </p:nvSpPr>
        <p:spPr>
          <a:xfrm>
            <a:off x="1578899" y="821261"/>
            <a:ext cx="9580514" cy="800165"/>
          </a:xfrm>
          <a:prstGeom prst="rect">
            <a:avLst/>
          </a:prstGeom>
          <a:noFill/>
          <a:ln>
            <a:noFill/>
          </a:ln>
        </p:spPr>
        <p:txBody>
          <a:bodyPr spcFirstLastPara="1" wrap="square" lIns="121900" tIns="60933" rIns="121900" bIns="60933" anchor="t" anchorCtr="0">
            <a:spAutoFit/>
          </a:bodyPr>
          <a:lstStyle/>
          <a:p>
            <a:pPr>
              <a:buClr>
                <a:srgbClr val="000000"/>
              </a:buClr>
              <a:buSzPts val="3800"/>
            </a:pPr>
            <a:r>
              <a:rPr lang="en-US" sz="4400" b="1" dirty="0">
                <a:solidFill>
                  <a:srgbClr val="9B000C"/>
                </a:solidFill>
                <a:latin typeface="Lato"/>
                <a:ea typeface="Poppins"/>
                <a:cs typeface="Poppins"/>
                <a:sym typeface="Poppins"/>
              </a:rPr>
              <a:t>Objectives of Community Leadership</a:t>
            </a:r>
            <a:endParaRPr lang="en-US" sz="4400" b="1" dirty="0">
              <a:solidFill>
                <a:srgbClr val="9B000C"/>
              </a:solidFill>
              <a:latin typeface="Lato"/>
              <a:ea typeface="Poppins"/>
              <a:cs typeface="Poppins"/>
            </a:endParaRPr>
          </a:p>
        </p:txBody>
      </p:sp>
    </p:spTree>
    <p:extLst>
      <p:ext uri="{BB962C8B-B14F-4D97-AF65-F5344CB8AC3E}">
        <p14:creationId xmlns:p14="http://schemas.microsoft.com/office/powerpoint/2010/main" val="4004909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8;p5">
            <a:extLst>
              <a:ext uri="{FF2B5EF4-FFF2-40B4-BE49-F238E27FC236}">
                <a16:creationId xmlns:a16="http://schemas.microsoft.com/office/drawing/2014/main" id="{16AA0584-12D8-9CCA-3EFE-1C2A64DE80BC}"/>
              </a:ext>
            </a:extLst>
          </p:cNvPr>
          <p:cNvSpPr txBox="1"/>
          <p:nvPr/>
        </p:nvSpPr>
        <p:spPr>
          <a:xfrm>
            <a:off x="598351" y="1039428"/>
            <a:ext cx="6127600" cy="1352400"/>
          </a:xfrm>
          <a:prstGeom prst="rect">
            <a:avLst/>
          </a:prstGeom>
          <a:noFill/>
          <a:ln>
            <a:noFill/>
          </a:ln>
        </p:spPr>
        <p:txBody>
          <a:bodyPr spcFirstLastPara="1" wrap="square" lIns="0" tIns="0" rIns="0" bIns="0" anchor="t" anchorCtr="0">
            <a:noAutofit/>
          </a:bodyPr>
          <a:lstStyle/>
          <a:p>
            <a:pPr>
              <a:buClr>
                <a:srgbClr val="000000"/>
              </a:buClr>
              <a:buSzPts val="6000"/>
            </a:pPr>
            <a:r>
              <a:rPr lang="en-US" sz="4400" b="1">
                <a:solidFill>
                  <a:srgbClr val="9B000C"/>
                </a:solidFill>
                <a:latin typeface="Arial"/>
                <a:ea typeface="Poppins SemiBold"/>
                <a:cs typeface="Poppins SemiBold"/>
                <a:sym typeface="Poppins SemiBold"/>
              </a:rPr>
              <a:t>Action Learning</a:t>
            </a:r>
            <a:endParaRPr lang="en-US" sz="4400" b="1">
              <a:solidFill>
                <a:srgbClr val="9B000C"/>
              </a:solidFill>
              <a:latin typeface="Arial"/>
              <a:ea typeface="Poppins SemiBold"/>
              <a:cs typeface="Poppins SemiBold"/>
            </a:endParaRPr>
          </a:p>
        </p:txBody>
      </p:sp>
      <p:sp>
        <p:nvSpPr>
          <p:cNvPr id="7" name="Google Shape;89;p5">
            <a:extLst>
              <a:ext uri="{FF2B5EF4-FFF2-40B4-BE49-F238E27FC236}">
                <a16:creationId xmlns:a16="http://schemas.microsoft.com/office/drawing/2014/main" id="{0DA08ABC-D57F-01FD-931C-E74C9FE3C3BE}"/>
              </a:ext>
            </a:extLst>
          </p:cNvPr>
          <p:cNvSpPr txBox="1"/>
          <p:nvPr/>
        </p:nvSpPr>
        <p:spPr>
          <a:xfrm>
            <a:off x="594056" y="2391829"/>
            <a:ext cx="6067360" cy="1477287"/>
          </a:xfrm>
          <a:prstGeom prst="rect">
            <a:avLst/>
          </a:prstGeom>
          <a:noFill/>
          <a:ln>
            <a:noFill/>
          </a:ln>
        </p:spPr>
        <p:txBody>
          <a:bodyPr spcFirstLastPara="1" wrap="square" lIns="121900" tIns="121900" rIns="121900" bIns="121900" anchor="t" anchorCtr="0">
            <a:spAutoFit/>
          </a:bodyPr>
          <a:lstStyle/>
          <a:p>
            <a:pPr>
              <a:buClr>
                <a:srgbClr val="000000"/>
              </a:buClr>
              <a:buSzPts val="1600"/>
            </a:pPr>
            <a:r>
              <a:rPr lang="en-US" sz="2000">
                <a:solidFill>
                  <a:srgbClr val="000000"/>
                </a:solidFill>
                <a:latin typeface="Arial"/>
                <a:ea typeface="Arial"/>
                <a:cs typeface="Arial"/>
                <a:sym typeface="Arial"/>
              </a:rPr>
              <a:t>Your Action Learning Project with the Community Partner will allow you to apply and reflect on what you have learnt throughout the Learning Days in the Program </a:t>
            </a:r>
            <a:endParaRPr lang="en-US" sz="2000">
              <a:solidFill>
                <a:srgbClr val="000000"/>
              </a:solidFill>
              <a:latin typeface="Arial"/>
              <a:ea typeface="Arial"/>
              <a:cs typeface="Arial"/>
            </a:endParaRPr>
          </a:p>
        </p:txBody>
      </p:sp>
      <p:pic>
        <p:nvPicPr>
          <p:cNvPr id="9" name="Google Shape;90;p5" descr="A diagram of a learning cycle&#10;&#10;Description automatically generated">
            <a:extLst>
              <a:ext uri="{FF2B5EF4-FFF2-40B4-BE49-F238E27FC236}">
                <a16:creationId xmlns:a16="http://schemas.microsoft.com/office/drawing/2014/main" id="{F918A7FC-A7EA-6C35-ED4E-1380F7DAD027}"/>
              </a:ext>
            </a:extLst>
          </p:cNvPr>
          <p:cNvPicPr preferRelativeResize="0"/>
          <p:nvPr/>
        </p:nvPicPr>
        <p:blipFill rotWithShape="1">
          <a:blip r:embed="rId3">
            <a:alphaModFix/>
          </a:blip>
          <a:srcRect l="-1943" r="13212"/>
          <a:stretch/>
        </p:blipFill>
        <p:spPr>
          <a:xfrm>
            <a:off x="6400288" y="761840"/>
            <a:ext cx="5454299" cy="5330453"/>
          </a:xfrm>
          <a:prstGeom prst="rect">
            <a:avLst/>
          </a:prstGeom>
          <a:noFill/>
          <a:ln>
            <a:noFill/>
          </a:ln>
        </p:spPr>
      </p:pic>
      <p:pic>
        <p:nvPicPr>
          <p:cNvPr id="11" name="Google Shape;91;p5" descr="A close up of a text&#10;&#10;Description automatically generated">
            <a:extLst>
              <a:ext uri="{FF2B5EF4-FFF2-40B4-BE49-F238E27FC236}">
                <a16:creationId xmlns:a16="http://schemas.microsoft.com/office/drawing/2014/main" id="{99A18099-134D-897B-3FAD-369067E767F0}"/>
              </a:ext>
            </a:extLst>
          </p:cNvPr>
          <p:cNvPicPr preferRelativeResize="0"/>
          <p:nvPr/>
        </p:nvPicPr>
        <p:blipFill rotWithShape="1">
          <a:blip r:embed="rId4">
            <a:alphaModFix/>
          </a:blip>
          <a:srcRect/>
          <a:stretch/>
        </p:blipFill>
        <p:spPr>
          <a:xfrm>
            <a:off x="167552" y="4988224"/>
            <a:ext cx="6402601" cy="805333"/>
          </a:xfrm>
          <a:prstGeom prst="rect">
            <a:avLst/>
          </a:prstGeom>
          <a:noFill/>
          <a:ln>
            <a:noFill/>
          </a:ln>
        </p:spPr>
      </p:pic>
    </p:spTree>
    <p:extLst>
      <p:ext uri="{BB962C8B-B14F-4D97-AF65-F5344CB8AC3E}">
        <p14:creationId xmlns:p14="http://schemas.microsoft.com/office/powerpoint/2010/main" val="2917025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2;p4" descr="Several hands holding up letters">
            <a:extLst>
              <a:ext uri="{FF2B5EF4-FFF2-40B4-BE49-F238E27FC236}">
                <a16:creationId xmlns:a16="http://schemas.microsoft.com/office/drawing/2014/main" id="{50B5243C-F78C-7164-15B2-F22F72D493C0}"/>
              </a:ext>
            </a:extLst>
          </p:cNvPr>
          <p:cNvPicPr preferRelativeResize="0"/>
          <p:nvPr/>
        </p:nvPicPr>
        <p:blipFill rotWithShape="1">
          <a:blip r:embed="rId3">
            <a:alphaModFix/>
          </a:blip>
          <a:srcRect t="36118"/>
          <a:stretch/>
        </p:blipFill>
        <p:spPr>
          <a:xfrm>
            <a:off x="686699" y="335757"/>
            <a:ext cx="10809054" cy="2763029"/>
          </a:xfrm>
          <a:prstGeom prst="rect">
            <a:avLst/>
          </a:prstGeom>
          <a:noFill/>
          <a:ln>
            <a:noFill/>
          </a:ln>
        </p:spPr>
      </p:pic>
      <p:sp>
        <p:nvSpPr>
          <p:cNvPr id="7" name="Google Shape;83;p4">
            <a:extLst>
              <a:ext uri="{FF2B5EF4-FFF2-40B4-BE49-F238E27FC236}">
                <a16:creationId xmlns:a16="http://schemas.microsoft.com/office/drawing/2014/main" id="{18CB6A8F-90CA-E821-CAB1-A4E6227CB163}"/>
              </a:ext>
            </a:extLst>
          </p:cNvPr>
          <p:cNvSpPr txBox="1"/>
          <p:nvPr/>
        </p:nvSpPr>
        <p:spPr>
          <a:xfrm>
            <a:off x="241897" y="3098109"/>
            <a:ext cx="11944800" cy="2779600"/>
          </a:xfrm>
          <a:prstGeom prst="rect">
            <a:avLst/>
          </a:prstGeom>
          <a:noFill/>
          <a:ln>
            <a:noFill/>
          </a:ln>
        </p:spPr>
        <p:txBody>
          <a:bodyPr spcFirstLastPara="1" wrap="square" lIns="121900" tIns="121900" rIns="121900" bIns="121900" anchor="t" anchorCtr="0">
            <a:noAutofit/>
          </a:bodyPr>
          <a:lstStyle/>
          <a:p>
            <a:pPr marL="608965" indent="-440055">
              <a:lnSpc>
                <a:spcPct val="95000"/>
              </a:lnSpc>
              <a:buClr>
                <a:schemeClr val="dk1"/>
              </a:buClr>
              <a:buSzPts val="1600"/>
              <a:buChar char="●"/>
            </a:pPr>
            <a:r>
              <a:rPr lang="en-US" sz="2000">
                <a:solidFill>
                  <a:schemeClr val="dk1"/>
                </a:solidFill>
              </a:rPr>
              <a:t>Apply the learnings from the CLDP program to a real situation in Niagara to become effective change leaders</a:t>
            </a:r>
            <a:endParaRPr lang="en-US" sz="2000">
              <a:solidFill>
                <a:schemeClr val="dk1"/>
              </a:solidFill>
              <a:ea typeface="Lato"/>
              <a:cs typeface="Lato"/>
            </a:endParaRPr>
          </a:p>
          <a:p>
            <a:pPr marL="168910">
              <a:lnSpc>
                <a:spcPct val="95000"/>
              </a:lnSpc>
              <a:buClr>
                <a:srgbClr val="000000"/>
              </a:buClr>
              <a:buSzPts val="1600"/>
            </a:pPr>
            <a:endParaRPr lang="en-US" sz="2000">
              <a:solidFill>
                <a:schemeClr val="dk1"/>
              </a:solidFill>
              <a:cs typeface="Arial" panose="020B0604020202020204"/>
            </a:endParaRPr>
          </a:p>
          <a:p>
            <a:pPr marL="608965" indent="-440055">
              <a:lnSpc>
                <a:spcPct val="95000"/>
              </a:lnSpc>
              <a:buClr>
                <a:schemeClr val="dk1"/>
              </a:buClr>
              <a:buSzPts val="1600"/>
              <a:buChar char="●"/>
            </a:pPr>
            <a:r>
              <a:rPr lang="en-US" sz="2000">
                <a:solidFill>
                  <a:schemeClr val="dk1"/>
                </a:solidFill>
              </a:rPr>
              <a:t>Develop an increased understanding of Niagara’s communities, people and sectors</a:t>
            </a:r>
            <a:endParaRPr sz="2000">
              <a:solidFill>
                <a:schemeClr val="dk1"/>
              </a:solidFill>
              <a:ea typeface="Lato"/>
              <a:cs typeface="Lato"/>
            </a:endParaRPr>
          </a:p>
          <a:p>
            <a:pPr marL="168910">
              <a:lnSpc>
                <a:spcPct val="95000"/>
              </a:lnSpc>
              <a:buClr>
                <a:srgbClr val="000000"/>
              </a:buClr>
              <a:buSzPts val="1600"/>
            </a:pPr>
            <a:endParaRPr lang="en-US" sz="2000">
              <a:solidFill>
                <a:schemeClr val="dk1"/>
              </a:solidFill>
              <a:cs typeface="Arial" panose="020B0604020202020204"/>
            </a:endParaRPr>
          </a:p>
          <a:p>
            <a:pPr marL="608965" indent="-440055">
              <a:lnSpc>
                <a:spcPct val="95000"/>
              </a:lnSpc>
              <a:buClr>
                <a:schemeClr val="dk1"/>
              </a:buClr>
              <a:buSzPts val="1600"/>
              <a:buChar char="●"/>
            </a:pPr>
            <a:r>
              <a:rPr lang="en-US" sz="2000">
                <a:solidFill>
                  <a:schemeClr val="dk1"/>
                </a:solidFill>
              </a:rPr>
              <a:t>Collaborate with a diverse group of community leaders</a:t>
            </a:r>
            <a:endParaRPr sz="2000">
              <a:solidFill>
                <a:schemeClr val="dk1"/>
              </a:solidFill>
              <a:ea typeface="Lato"/>
              <a:cs typeface="Lato"/>
            </a:endParaRPr>
          </a:p>
          <a:p>
            <a:pPr marL="168910">
              <a:lnSpc>
                <a:spcPct val="95000"/>
              </a:lnSpc>
              <a:buClr>
                <a:srgbClr val="000000"/>
              </a:buClr>
              <a:buSzPts val="1600"/>
            </a:pPr>
            <a:endParaRPr lang="en-US" sz="2000">
              <a:solidFill>
                <a:schemeClr val="dk1"/>
              </a:solidFill>
              <a:cs typeface="Arial" panose="020B0604020202020204"/>
            </a:endParaRPr>
          </a:p>
          <a:p>
            <a:pPr marL="608965" indent="-440055">
              <a:lnSpc>
                <a:spcPct val="95000"/>
              </a:lnSpc>
              <a:buClr>
                <a:schemeClr val="dk1"/>
              </a:buClr>
              <a:buSzPts val="1600"/>
              <a:buChar char="●"/>
            </a:pPr>
            <a:r>
              <a:rPr lang="en-US" sz="2000">
                <a:solidFill>
                  <a:schemeClr val="dk1"/>
                </a:solidFill>
              </a:rPr>
              <a:t>Develop your personal community leadership acumen</a:t>
            </a:r>
            <a:endParaRPr lang="en-US" sz="2000">
              <a:solidFill>
                <a:schemeClr val="dk1"/>
              </a:solidFill>
              <a:ea typeface="Lato"/>
              <a:cs typeface="Lato"/>
            </a:endParaRPr>
          </a:p>
          <a:p>
            <a:pPr marL="168910">
              <a:lnSpc>
                <a:spcPct val="95000"/>
              </a:lnSpc>
              <a:buClr>
                <a:srgbClr val="000000"/>
              </a:buClr>
              <a:buSzPts val="1600"/>
            </a:pPr>
            <a:endParaRPr lang="en-US" sz="2000">
              <a:solidFill>
                <a:schemeClr val="dk1"/>
              </a:solidFill>
              <a:cs typeface="Arial"/>
            </a:endParaRPr>
          </a:p>
          <a:p>
            <a:pPr marL="608965" indent="-440055">
              <a:lnSpc>
                <a:spcPct val="95000"/>
              </a:lnSpc>
              <a:buClr>
                <a:srgbClr val="000000"/>
              </a:buClr>
              <a:buSzPts val="1600"/>
              <a:buChar char="●"/>
            </a:pPr>
            <a:r>
              <a:rPr lang="en-US" sz="2000">
                <a:solidFill>
                  <a:schemeClr val="dk1"/>
                </a:solidFill>
              </a:rPr>
              <a:t>Gain an understanding of a local not-for-profit organization, learn about its role in supporting the local community, and understand the challenges and opportunities they face. </a:t>
            </a:r>
            <a:endParaRPr sz="2000">
              <a:solidFill>
                <a:schemeClr val="dk1"/>
              </a:solidFill>
              <a:ea typeface="Lato"/>
              <a:cs typeface="Lato"/>
            </a:endParaRPr>
          </a:p>
          <a:p>
            <a:pPr marL="608965">
              <a:lnSpc>
                <a:spcPct val="95000"/>
              </a:lnSpc>
            </a:pPr>
            <a:endParaRPr sz="2133">
              <a:solidFill>
                <a:schemeClr val="dk1"/>
              </a:solidFill>
              <a:ea typeface="Lato"/>
              <a:cs typeface="Lato"/>
            </a:endParaRPr>
          </a:p>
        </p:txBody>
      </p:sp>
    </p:spTree>
    <p:extLst>
      <p:ext uri="{BB962C8B-B14F-4D97-AF65-F5344CB8AC3E}">
        <p14:creationId xmlns:p14="http://schemas.microsoft.com/office/powerpoint/2010/main" val="983556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AE6A-D1DA-B39B-F247-0F8E42288FAE}"/>
              </a:ext>
            </a:extLst>
          </p:cNvPr>
          <p:cNvSpPr>
            <a:spLocks noGrp="1"/>
          </p:cNvSpPr>
          <p:nvPr>
            <p:ph type="title"/>
          </p:nvPr>
        </p:nvSpPr>
        <p:spPr>
          <a:xfrm>
            <a:off x="676564" y="1130161"/>
            <a:ext cx="10515600" cy="953072"/>
          </a:xfrm>
        </p:spPr>
        <p:txBody>
          <a:bodyPr lIns="91440" tIns="45720" rIns="91440" bIns="45720" anchor="t"/>
          <a:lstStyle/>
          <a:p>
            <a:r>
              <a:rPr lang="en-US" b="1">
                <a:solidFill>
                  <a:srgbClr val="9B000C"/>
                </a:solidFill>
                <a:ea typeface="Lato"/>
                <a:cs typeface="Lato"/>
              </a:rPr>
              <a:t>This Year's Projects</a:t>
            </a:r>
          </a:p>
        </p:txBody>
      </p:sp>
      <p:sp>
        <p:nvSpPr>
          <p:cNvPr id="3" name="Content Placeholder 2">
            <a:extLst>
              <a:ext uri="{FF2B5EF4-FFF2-40B4-BE49-F238E27FC236}">
                <a16:creationId xmlns:a16="http://schemas.microsoft.com/office/drawing/2014/main" id="{6EA76A3D-9DDF-7A01-1D4E-5B059FFDD432}"/>
              </a:ext>
            </a:extLst>
          </p:cNvPr>
          <p:cNvSpPr>
            <a:spLocks noGrp="1"/>
          </p:cNvSpPr>
          <p:nvPr>
            <p:ph idx="1"/>
          </p:nvPr>
        </p:nvSpPr>
        <p:spPr>
          <a:xfrm>
            <a:off x="676564" y="2218170"/>
            <a:ext cx="10515600" cy="4351338"/>
          </a:xfrm>
        </p:spPr>
        <p:txBody>
          <a:bodyPr lIns="91440" tIns="45720" rIns="91440" bIns="45720" anchor="t">
            <a:normAutofit/>
          </a:bodyPr>
          <a:lstStyle/>
          <a:p>
            <a:pPr marL="0" indent="0">
              <a:buNone/>
            </a:pPr>
            <a:r>
              <a:rPr lang="en-US" sz="2000">
                <a:latin typeface="Arial"/>
                <a:ea typeface="Lato"/>
                <a:cs typeface="Segoe UI"/>
              </a:rPr>
              <a:t>This year we are excited to have five community projects submitted:</a:t>
            </a:r>
            <a:endParaRPr lang="en-US" sz="2000">
              <a:latin typeface="Arial"/>
              <a:ea typeface="Lato"/>
              <a:cs typeface="Lato"/>
            </a:endParaRPr>
          </a:p>
          <a:p>
            <a:endParaRPr lang="en-US" sz="2000">
              <a:latin typeface="Arial"/>
              <a:ea typeface="Lato"/>
              <a:cs typeface="Segoe UI"/>
            </a:endParaRPr>
          </a:p>
          <a:p>
            <a:r>
              <a:rPr lang="en-US" sz="2000">
                <a:ea typeface="Lato"/>
                <a:cs typeface="Lato"/>
              </a:rPr>
              <a:t>Wellspring Niagara</a:t>
            </a:r>
          </a:p>
          <a:p>
            <a:r>
              <a:rPr lang="en-US" sz="2000">
                <a:ea typeface="Lato"/>
                <a:cs typeface="Lato"/>
              </a:rPr>
              <a:t>Big Brothers, Big Sisters of Niagara</a:t>
            </a:r>
          </a:p>
          <a:p>
            <a:r>
              <a:rPr lang="en-US" sz="2000">
                <a:ea typeface="Lato"/>
                <a:cs typeface="Lato"/>
              </a:rPr>
              <a:t>Positive Living Niagara </a:t>
            </a:r>
          </a:p>
          <a:p>
            <a:r>
              <a:rPr lang="en-US" sz="2000">
                <a:ea typeface="Lato"/>
                <a:cs typeface="Lato"/>
              </a:rPr>
              <a:t>REACH Niagara </a:t>
            </a:r>
          </a:p>
          <a:p>
            <a:r>
              <a:rPr lang="en-US" sz="2000">
                <a:ea typeface="Lato"/>
                <a:cs typeface="Lato"/>
              </a:rPr>
              <a:t>Withdrawal Management Services (WMS) </a:t>
            </a:r>
          </a:p>
          <a:p>
            <a:endParaRPr lang="en-US" sz="2000">
              <a:ea typeface="Lato"/>
              <a:cs typeface="Lato"/>
            </a:endParaRPr>
          </a:p>
          <a:p>
            <a:pPr marL="0" indent="0">
              <a:buNone/>
            </a:pPr>
            <a:r>
              <a:rPr lang="en-US" sz="2000">
                <a:ea typeface="Lato"/>
                <a:cs typeface="Lato"/>
              </a:rPr>
              <a:t>Or your own Passion Project – this can be something you are currently working on our wish to work on to help a community not for profit.  Grab a new friend and work on it together.</a:t>
            </a:r>
          </a:p>
        </p:txBody>
      </p:sp>
    </p:spTree>
    <p:extLst>
      <p:ext uri="{BB962C8B-B14F-4D97-AF65-F5344CB8AC3E}">
        <p14:creationId xmlns:p14="http://schemas.microsoft.com/office/powerpoint/2010/main" val="3340624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2;p9">
            <a:extLst>
              <a:ext uri="{FF2B5EF4-FFF2-40B4-BE49-F238E27FC236}">
                <a16:creationId xmlns:a16="http://schemas.microsoft.com/office/drawing/2014/main" id="{60672953-1DBB-681F-B647-F40356707E30}"/>
              </a:ext>
            </a:extLst>
          </p:cNvPr>
          <p:cNvSpPr txBox="1"/>
          <p:nvPr/>
        </p:nvSpPr>
        <p:spPr>
          <a:xfrm>
            <a:off x="717291" y="963882"/>
            <a:ext cx="5758146" cy="933325"/>
          </a:xfrm>
          <a:prstGeom prst="rect">
            <a:avLst/>
          </a:prstGeom>
          <a:noFill/>
          <a:ln>
            <a:noFill/>
          </a:ln>
        </p:spPr>
        <p:txBody>
          <a:bodyPr spcFirstLastPara="1" wrap="square" lIns="0" tIns="0" rIns="0" bIns="0" anchor="t" anchorCtr="0">
            <a:noAutofit/>
          </a:bodyPr>
          <a:lstStyle/>
          <a:p>
            <a:pPr>
              <a:buClr>
                <a:srgbClr val="000000"/>
              </a:buClr>
              <a:buSzPts val="6000"/>
            </a:pPr>
            <a:r>
              <a:rPr lang="en-US" sz="4400" b="1">
                <a:solidFill>
                  <a:srgbClr val="9B000C"/>
                </a:solidFill>
                <a:latin typeface="Arial"/>
                <a:ea typeface="Arial"/>
                <a:cs typeface="Arial"/>
                <a:sym typeface="Arial"/>
              </a:rPr>
              <a:t>Deliverables</a:t>
            </a:r>
            <a:endParaRPr lang="en-US" sz="4400" b="1">
              <a:solidFill>
                <a:srgbClr val="9B000C"/>
              </a:solidFill>
              <a:latin typeface="Arial"/>
              <a:ea typeface="Arial"/>
              <a:cs typeface="Arial"/>
            </a:endParaRPr>
          </a:p>
        </p:txBody>
      </p:sp>
      <p:sp>
        <p:nvSpPr>
          <p:cNvPr id="7" name="Google Shape;136;p9">
            <a:extLst>
              <a:ext uri="{FF2B5EF4-FFF2-40B4-BE49-F238E27FC236}">
                <a16:creationId xmlns:a16="http://schemas.microsoft.com/office/drawing/2014/main" id="{D0526FB6-34D2-C184-E235-5202E5522F33}"/>
              </a:ext>
            </a:extLst>
          </p:cNvPr>
          <p:cNvSpPr txBox="1"/>
          <p:nvPr/>
        </p:nvSpPr>
        <p:spPr>
          <a:xfrm>
            <a:off x="717291" y="1985958"/>
            <a:ext cx="10818928" cy="3893319"/>
          </a:xfrm>
          <a:prstGeom prst="rect">
            <a:avLst/>
          </a:prstGeom>
          <a:noFill/>
          <a:ln>
            <a:noFill/>
          </a:ln>
        </p:spPr>
        <p:txBody>
          <a:bodyPr spcFirstLastPara="1" wrap="square" lIns="121900" tIns="60933" rIns="121900" bIns="60933" anchor="t" anchorCtr="0">
            <a:spAutoFit/>
          </a:bodyPr>
          <a:lstStyle/>
          <a:p>
            <a:pPr>
              <a:lnSpc>
                <a:spcPct val="90000"/>
              </a:lnSpc>
              <a:buClr>
                <a:srgbClr val="000000"/>
              </a:buClr>
              <a:buSzPts val="2800"/>
            </a:pPr>
            <a:r>
              <a:rPr lang="en-US" sz="2000">
                <a:solidFill>
                  <a:srgbClr val="000000"/>
                </a:solidFill>
                <a:latin typeface="Arial"/>
                <a:ea typeface="Arial"/>
                <a:cs typeface="Arial"/>
                <a:sym typeface="Arial"/>
              </a:rPr>
              <a:t>At the end of our Community Leadership Development Program, your Project Team will create and share with all of us a presentation that summarizes your project.  You may wish to include:</a:t>
            </a:r>
            <a:endParaRPr lang="en-US" sz="2000">
              <a:latin typeface="Arial"/>
              <a:ea typeface="Lato"/>
              <a:cs typeface="Lato"/>
            </a:endParaRPr>
          </a:p>
          <a:p>
            <a:pPr marL="608965" indent="-465455">
              <a:lnSpc>
                <a:spcPct val="90000"/>
              </a:lnSpc>
              <a:spcBef>
                <a:spcPts val="1333"/>
              </a:spcBef>
              <a:buClr>
                <a:srgbClr val="000000"/>
              </a:buClr>
              <a:buSzPts val="1900"/>
              <a:buFont typeface="Arial"/>
              <a:buChar char="•"/>
            </a:pPr>
            <a:r>
              <a:rPr lang="en-US" sz="2000">
                <a:solidFill>
                  <a:srgbClr val="000000"/>
                </a:solidFill>
                <a:latin typeface="Arial"/>
                <a:ea typeface="Arial"/>
                <a:cs typeface="Arial"/>
                <a:sym typeface="Arial"/>
              </a:rPr>
              <a:t>Who did you work with and what was their challenge or problem for which they wanted support?</a:t>
            </a:r>
            <a:endParaRPr sz="2000">
              <a:latin typeface="Arial"/>
              <a:ea typeface="Lato"/>
              <a:cs typeface="Lato"/>
            </a:endParaRPr>
          </a:p>
          <a:p>
            <a:pPr marL="608965" indent="-465455">
              <a:lnSpc>
                <a:spcPct val="90000"/>
              </a:lnSpc>
              <a:spcBef>
                <a:spcPts val="1333"/>
              </a:spcBef>
              <a:buClr>
                <a:srgbClr val="000000"/>
              </a:buClr>
              <a:buSzPts val="1900"/>
              <a:buFont typeface="Arial"/>
              <a:buChar char="•"/>
            </a:pPr>
            <a:r>
              <a:rPr lang="en-US" sz="2000">
                <a:solidFill>
                  <a:srgbClr val="000000"/>
                </a:solidFill>
                <a:latin typeface="Arial"/>
                <a:ea typeface="Arial"/>
                <a:cs typeface="Arial"/>
                <a:sym typeface="Arial"/>
              </a:rPr>
              <a:t>What were some of your goals and the actions you took to reach those goals? </a:t>
            </a:r>
            <a:endParaRPr lang="en-US" sz="2000">
              <a:solidFill>
                <a:srgbClr val="000000"/>
              </a:solidFill>
              <a:latin typeface="Arial"/>
              <a:ea typeface="Lato"/>
              <a:cs typeface="Lato"/>
            </a:endParaRPr>
          </a:p>
          <a:p>
            <a:pPr marL="608965" indent="-465455">
              <a:lnSpc>
                <a:spcPct val="90000"/>
              </a:lnSpc>
              <a:spcBef>
                <a:spcPts val="1333"/>
              </a:spcBef>
              <a:buClr>
                <a:srgbClr val="000000"/>
              </a:buClr>
              <a:buSzPts val="1900"/>
              <a:buFont typeface="Arial"/>
              <a:buChar char="•"/>
            </a:pPr>
            <a:r>
              <a:rPr lang="en-US" sz="2000">
                <a:solidFill>
                  <a:srgbClr val="000000"/>
                </a:solidFill>
                <a:latin typeface="Arial"/>
                <a:ea typeface="Arial"/>
                <a:cs typeface="Arial"/>
                <a:sym typeface="Arial"/>
              </a:rPr>
              <a:t>Where did you experience success and where did  you have some challenges?</a:t>
            </a:r>
            <a:endParaRPr sz="2000">
              <a:latin typeface="Arial"/>
              <a:ea typeface="Lato"/>
              <a:cs typeface="Lato"/>
            </a:endParaRPr>
          </a:p>
          <a:p>
            <a:pPr marL="608965" indent="-465455">
              <a:lnSpc>
                <a:spcPct val="90000"/>
              </a:lnSpc>
              <a:spcBef>
                <a:spcPts val="1333"/>
              </a:spcBef>
              <a:buClr>
                <a:srgbClr val="000000"/>
              </a:buClr>
              <a:buSzPts val="1900"/>
              <a:buFont typeface="Arial"/>
              <a:buChar char="•"/>
            </a:pPr>
            <a:r>
              <a:rPr lang="en-US" sz="2000">
                <a:solidFill>
                  <a:srgbClr val="000000"/>
                </a:solidFill>
                <a:latin typeface="Arial"/>
                <a:ea typeface="Arial"/>
                <a:cs typeface="Arial"/>
                <a:sym typeface="Arial"/>
              </a:rPr>
              <a:t>What reflections did you have as a group or personally?</a:t>
            </a:r>
            <a:endParaRPr sz="2000">
              <a:latin typeface="Arial"/>
              <a:ea typeface="Lato"/>
              <a:cs typeface="Lato"/>
            </a:endParaRPr>
          </a:p>
          <a:p>
            <a:pPr marL="608965" indent="-465455">
              <a:lnSpc>
                <a:spcPct val="90000"/>
              </a:lnSpc>
              <a:spcBef>
                <a:spcPts val="1333"/>
              </a:spcBef>
              <a:buClr>
                <a:srgbClr val="000000"/>
              </a:buClr>
              <a:buSzPts val="1900"/>
              <a:buFont typeface="Arial"/>
              <a:buChar char="•"/>
            </a:pPr>
            <a:r>
              <a:rPr lang="en-US" sz="2000">
                <a:solidFill>
                  <a:srgbClr val="000000"/>
                </a:solidFill>
                <a:latin typeface="Arial"/>
                <a:ea typeface="Arial"/>
                <a:cs typeface="Arial"/>
                <a:sym typeface="Arial"/>
              </a:rPr>
              <a:t>What are some of your learnings about community leadership in Niagara?</a:t>
            </a:r>
            <a:endParaRPr sz="2000">
              <a:latin typeface="Arial"/>
              <a:ea typeface="Lato"/>
              <a:cs typeface="Lato"/>
            </a:endParaRPr>
          </a:p>
          <a:p>
            <a:pPr marL="608965" indent="-465455">
              <a:lnSpc>
                <a:spcPct val="90000"/>
              </a:lnSpc>
              <a:spcBef>
                <a:spcPts val="1333"/>
              </a:spcBef>
              <a:buClr>
                <a:srgbClr val="000000"/>
              </a:buClr>
              <a:buSzPts val="1900"/>
              <a:buFont typeface="Arial"/>
              <a:buChar char="•"/>
            </a:pPr>
            <a:r>
              <a:rPr lang="en-US" sz="2000">
                <a:solidFill>
                  <a:srgbClr val="000000"/>
                </a:solidFill>
                <a:latin typeface="Arial"/>
                <a:ea typeface="Arial"/>
                <a:cs typeface="Arial"/>
                <a:sym typeface="Arial"/>
              </a:rPr>
              <a:t>How might you transfer this to action once the program is completed?</a:t>
            </a:r>
            <a:endParaRPr sz="2000">
              <a:latin typeface="Arial"/>
              <a:ea typeface="Lato"/>
              <a:cs typeface="Lato"/>
            </a:endParaRPr>
          </a:p>
        </p:txBody>
      </p:sp>
    </p:spTree>
    <p:extLst>
      <p:ext uri="{BB962C8B-B14F-4D97-AF65-F5344CB8AC3E}">
        <p14:creationId xmlns:p14="http://schemas.microsoft.com/office/powerpoint/2010/main" val="3534231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0E43-54F3-F22E-0941-4848EE29E264}"/>
              </a:ext>
            </a:extLst>
          </p:cNvPr>
          <p:cNvSpPr>
            <a:spLocks noGrp="1"/>
          </p:cNvSpPr>
          <p:nvPr>
            <p:ph type="title"/>
          </p:nvPr>
        </p:nvSpPr>
        <p:spPr>
          <a:xfrm>
            <a:off x="838200" y="1037798"/>
            <a:ext cx="10515600" cy="953072"/>
          </a:xfrm>
        </p:spPr>
        <p:txBody>
          <a:bodyPr lIns="91440" tIns="45720" rIns="91440" bIns="45720" anchor="t"/>
          <a:lstStyle/>
          <a:p>
            <a:r>
              <a:rPr lang="en-US" b="1">
                <a:solidFill>
                  <a:srgbClr val="9B000C"/>
                </a:solidFill>
                <a:ea typeface="Lato"/>
                <a:cs typeface="Lato"/>
              </a:rPr>
              <a:t>The Process</a:t>
            </a:r>
          </a:p>
        </p:txBody>
      </p:sp>
      <p:sp>
        <p:nvSpPr>
          <p:cNvPr id="3" name="Content Placeholder 2">
            <a:extLst>
              <a:ext uri="{FF2B5EF4-FFF2-40B4-BE49-F238E27FC236}">
                <a16:creationId xmlns:a16="http://schemas.microsoft.com/office/drawing/2014/main" id="{CC93C95C-1F04-F0CB-42EA-3141B9CE599A}"/>
              </a:ext>
            </a:extLst>
          </p:cNvPr>
          <p:cNvSpPr>
            <a:spLocks noGrp="1"/>
          </p:cNvSpPr>
          <p:nvPr>
            <p:ph idx="1"/>
          </p:nvPr>
        </p:nvSpPr>
        <p:spPr>
          <a:xfrm>
            <a:off x="838200" y="2125807"/>
            <a:ext cx="10515600" cy="4351338"/>
          </a:xfrm>
        </p:spPr>
        <p:txBody>
          <a:bodyPr lIns="91440" tIns="45720" rIns="91440" bIns="45720" anchor="t"/>
          <a:lstStyle/>
          <a:p>
            <a:pPr marL="0" indent="0">
              <a:buNone/>
            </a:pPr>
            <a:r>
              <a:rPr lang="en-US" sz="2000">
                <a:ea typeface="Lato"/>
                <a:cs typeface="Lato"/>
              </a:rPr>
              <a:t>Between Day One and Day Two </a:t>
            </a:r>
          </a:p>
          <a:p>
            <a:pPr marL="457200" indent="-457200"/>
            <a:r>
              <a:rPr lang="en-US" sz="2000">
                <a:ea typeface="Lato"/>
                <a:cs typeface="Lato"/>
              </a:rPr>
              <a:t>Review the Summary Notes for each Project (uploaded to the website)</a:t>
            </a:r>
          </a:p>
          <a:p>
            <a:pPr marL="0" indent="0">
              <a:buNone/>
            </a:pPr>
            <a:endParaRPr lang="en-US" sz="2000">
              <a:ea typeface="Lato"/>
              <a:cs typeface="Lato"/>
            </a:endParaRPr>
          </a:p>
          <a:p>
            <a:pPr marL="0" indent="0">
              <a:buNone/>
            </a:pPr>
            <a:r>
              <a:rPr lang="en-US" sz="2000">
                <a:ea typeface="Lato"/>
                <a:cs typeface="Lato"/>
              </a:rPr>
              <a:t>On Day Two</a:t>
            </a:r>
          </a:p>
          <a:p>
            <a:pPr marL="457200" indent="-457200"/>
            <a:r>
              <a:rPr lang="en-US" sz="2000">
                <a:ea typeface="Lato"/>
                <a:cs typeface="Lato"/>
              </a:rPr>
              <a:t>Leads will be present on Day Two to respond to questions</a:t>
            </a:r>
          </a:p>
          <a:p>
            <a:pPr marL="457200" indent="-457200"/>
            <a:r>
              <a:rPr lang="en-US" sz="2000">
                <a:ea typeface="Lato"/>
                <a:cs typeface="Lato"/>
              </a:rPr>
              <a:t>Participants will rank their choices</a:t>
            </a:r>
          </a:p>
          <a:p>
            <a:pPr marL="457200" indent="-457200"/>
            <a:r>
              <a:rPr lang="en-US" sz="2000">
                <a:ea typeface="Lato"/>
                <a:cs typeface="Lato"/>
              </a:rPr>
              <a:t>Project teams will be created and shared with the group</a:t>
            </a:r>
          </a:p>
        </p:txBody>
      </p:sp>
    </p:spTree>
    <p:extLst>
      <p:ext uri="{BB962C8B-B14F-4D97-AF65-F5344CB8AC3E}">
        <p14:creationId xmlns:p14="http://schemas.microsoft.com/office/powerpoint/2010/main" val="1462908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ck with text on it&#10;&#10;Description automatically generated">
            <a:extLst>
              <a:ext uri="{FF2B5EF4-FFF2-40B4-BE49-F238E27FC236}">
                <a16:creationId xmlns:a16="http://schemas.microsoft.com/office/drawing/2014/main" id="{82BDAD18-15B4-C5BF-FC6B-3976E21C8D45}"/>
              </a:ext>
            </a:extLst>
          </p:cNvPr>
          <p:cNvPicPr>
            <a:picLocks noGrp="1" noChangeAspect="1"/>
          </p:cNvPicPr>
          <p:nvPr>
            <p:ph idx="1"/>
          </p:nvPr>
        </p:nvPicPr>
        <p:blipFill>
          <a:blip r:embed="rId3"/>
          <a:stretch>
            <a:fillRect/>
          </a:stretch>
        </p:blipFill>
        <p:spPr>
          <a:xfrm>
            <a:off x="3876354" y="1480568"/>
            <a:ext cx="4439291" cy="4351338"/>
          </a:xfrm>
        </p:spPr>
      </p:pic>
    </p:spTree>
    <p:extLst>
      <p:ext uri="{BB962C8B-B14F-4D97-AF65-F5344CB8AC3E}">
        <p14:creationId xmlns:p14="http://schemas.microsoft.com/office/powerpoint/2010/main" val="1753139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AAF32A-94D1-6D95-31A3-96DEB9F2CEFF}"/>
              </a:ext>
            </a:extLst>
          </p:cNvPr>
          <p:cNvSpPr>
            <a:spLocks noGrp="1"/>
          </p:cNvSpPr>
          <p:nvPr>
            <p:ph type="title"/>
          </p:nvPr>
        </p:nvSpPr>
        <p:spPr>
          <a:xfrm>
            <a:off x="1252309" y="2482308"/>
            <a:ext cx="3734014" cy="827079"/>
          </a:xfrm>
        </p:spPr>
        <p:txBody>
          <a:bodyPr vert="horz" lIns="91440" tIns="45720" rIns="91440" bIns="45720" rtlCol="0" anchor="b">
            <a:noAutofit/>
          </a:bodyPr>
          <a:lstStyle/>
          <a:p>
            <a:br>
              <a:rPr lang="en-US" sz="4000" b="1"/>
            </a:br>
            <a:r>
              <a:rPr lang="en-US" sz="4000" b="1" kern="1200">
                <a:solidFill>
                  <a:srgbClr val="9B000C"/>
                </a:solidFill>
                <a:latin typeface="+mj-lt"/>
                <a:ea typeface="+mj-ea"/>
                <a:cs typeface="+mj-cs"/>
              </a:rPr>
              <a:t>Questions?</a:t>
            </a:r>
            <a:br>
              <a:rPr lang="en-US" sz="4000" b="1" kern="1200">
                <a:solidFill>
                  <a:srgbClr val="9B000C"/>
                </a:solidFill>
              </a:rPr>
            </a:br>
            <a:endParaRPr lang="en-US" sz="4000" b="1">
              <a:solidFill>
                <a:srgbClr val="C00000"/>
              </a:solidFill>
              <a:ea typeface="Lato"/>
              <a:cs typeface="Lato"/>
            </a:endParaRPr>
          </a:p>
        </p:txBody>
      </p:sp>
      <p:pic>
        <p:nvPicPr>
          <p:cNvPr id="5" name="Content Placeholder 4">
            <a:extLst>
              <a:ext uri="{FF2B5EF4-FFF2-40B4-BE49-F238E27FC236}">
                <a16:creationId xmlns:a16="http://schemas.microsoft.com/office/drawing/2014/main" id="{4C9097FF-6FE1-6FF1-F9CE-7EAFF22E160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6533" r="16533"/>
          <a:stretch/>
        </p:blipFill>
        <p:spPr>
          <a:xfrm>
            <a:off x="6311682" y="889112"/>
            <a:ext cx="5095171" cy="507977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44376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BECA-97D0-A17B-7BF0-873A38A825B9}"/>
              </a:ext>
            </a:extLst>
          </p:cNvPr>
          <p:cNvSpPr>
            <a:spLocks noGrp="1"/>
          </p:cNvSpPr>
          <p:nvPr>
            <p:ph type="title"/>
          </p:nvPr>
        </p:nvSpPr>
        <p:spPr>
          <a:xfrm>
            <a:off x="481013" y="3752849"/>
            <a:ext cx="3549192" cy="2452687"/>
          </a:xfrm>
        </p:spPr>
        <p:txBody>
          <a:bodyPr vert="horz" lIns="91440" tIns="45720" rIns="91440" bIns="45720" rtlCol="0" anchor="ctr">
            <a:normAutofit/>
          </a:bodyPr>
          <a:lstStyle/>
          <a:p>
            <a:r>
              <a:rPr lang="en-US" sz="3600">
                <a:solidFill>
                  <a:srgbClr val="9B000C"/>
                </a:solidFill>
              </a:rPr>
              <a:t>2024-25 </a:t>
            </a:r>
            <a:br>
              <a:rPr lang="en-US" sz="3600">
                <a:solidFill>
                  <a:srgbClr val="9B000C"/>
                </a:solidFill>
              </a:rPr>
            </a:br>
            <a:r>
              <a:rPr lang="en-US" sz="3600">
                <a:solidFill>
                  <a:srgbClr val="9B000C"/>
                </a:solidFill>
              </a:rPr>
              <a:t>Board Members </a:t>
            </a:r>
          </a:p>
        </p:txBody>
      </p:sp>
      <p:pic>
        <p:nvPicPr>
          <p:cNvPr id="4" name="Content Placeholder 3" descr="A group of people standing together&#10;&#10;Description automatically generated">
            <a:extLst>
              <a:ext uri="{FF2B5EF4-FFF2-40B4-BE49-F238E27FC236}">
                <a16:creationId xmlns:a16="http://schemas.microsoft.com/office/drawing/2014/main" id="{E8C7A367-B18B-C4BE-E1F2-1220B7F7142D}"/>
              </a:ext>
            </a:extLst>
          </p:cNvPr>
          <p:cNvPicPr>
            <a:picLocks noGrp="1" noChangeAspect="1"/>
          </p:cNvPicPr>
          <p:nvPr>
            <p:ph idx="1"/>
          </p:nvPr>
        </p:nvPicPr>
        <p:blipFill>
          <a:blip r:embed="rId2"/>
          <a:srcRect t="32213" b="13680"/>
          <a:stretch/>
        </p:blipFill>
        <p:spPr>
          <a:xfrm>
            <a:off x="20" y="10"/>
            <a:ext cx="12191980" cy="407223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27328104-FC2D-29C3-B055-B11A4F0B8E3B}"/>
              </a:ext>
            </a:extLst>
          </p:cNvPr>
          <p:cNvSpPr txBox="1"/>
          <p:nvPr/>
        </p:nvSpPr>
        <p:spPr>
          <a:xfrm>
            <a:off x="4223982" y="3920748"/>
            <a:ext cx="7485413" cy="228478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dirty="0"/>
              <a:t>Dan Fowler, Dan Chalmers, Karen Ogidigben, Meredith Maxwell, Joanne Coutinho, Amanda Nicol-MacDonald, Sheldon King, Kiara Theodosopoulos, Namrata </a:t>
            </a:r>
            <a:r>
              <a:rPr lang="en-US" sz="2000" dirty="0">
                <a:latin typeface="Arial"/>
                <a:cs typeface="Arial"/>
              </a:rPr>
              <a:t>Mahboobani</a:t>
            </a:r>
            <a:r>
              <a:rPr lang="en-US" sz="2000" dirty="0"/>
              <a:t>, Nour Hage (Chair) </a:t>
            </a:r>
            <a:endParaRPr lang="en-US" sz="2000" dirty="0">
              <a:cs typeface="Arial"/>
            </a:endParaRPr>
          </a:p>
          <a:p>
            <a:pPr>
              <a:lnSpc>
                <a:spcPct val="90000"/>
              </a:lnSpc>
              <a:spcAft>
                <a:spcPts val="600"/>
              </a:spcAft>
            </a:pPr>
            <a:r>
              <a:rPr lang="en-US" sz="2000" dirty="0"/>
              <a:t>Absent: Valarie Sadler </a:t>
            </a:r>
            <a:endParaRPr lang="en-US" sz="2000" dirty="0">
              <a:cs typeface="Arial"/>
            </a:endParaRPr>
          </a:p>
        </p:txBody>
      </p:sp>
      <p:sp>
        <p:nvSpPr>
          <p:cNvPr id="10" name="object 4">
            <a:extLst>
              <a:ext uri="{FF2B5EF4-FFF2-40B4-BE49-F238E27FC236}">
                <a16:creationId xmlns:a16="http://schemas.microsoft.com/office/drawing/2014/main" id="{98C3DF77-2180-2E80-5A64-FB6609B8A7F3}"/>
              </a:ext>
            </a:extLst>
          </p:cNvPr>
          <p:cNvSpPr/>
          <p:nvPr/>
        </p:nvSpPr>
        <p:spPr>
          <a:xfrm>
            <a:off x="11034059" y="0"/>
            <a:ext cx="1157874" cy="3925853"/>
          </a:xfrm>
          <a:custGeom>
            <a:avLst/>
            <a:gdLst/>
            <a:ahLst/>
            <a:cxnLst/>
            <a:rect l="l" t="t" r="r" b="b"/>
            <a:pathLst>
              <a:path w="7979409" h="11308715">
                <a:moveTo>
                  <a:pt x="0" y="0"/>
                </a:moveTo>
                <a:lnTo>
                  <a:pt x="0" y="11308556"/>
                </a:lnTo>
                <a:lnTo>
                  <a:pt x="7978814" y="11308556"/>
                </a:lnTo>
                <a:lnTo>
                  <a:pt x="7978814" y="0"/>
                </a:lnTo>
                <a:lnTo>
                  <a:pt x="0" y="0"/>
                </a:lnTo>
                <a:close/>
              </a:path>
            </a:pathLst>
          </a:custGeom>
          <a:solidFill>
            <a:srgbClr val="9C1B1F"/>
          </a:solidFill>
        </p:spPr>
        <p:txBody>
          <a:bodyPr wrap="square" lIns="0" tIns="0" rIns="0" bIns="0" rtlCol="0"/>
          <a:lstStyle/>
          <a:p>
            <a:endParaRPr/>
          </a:p>
        </p:txBody>
      </p:sp>
    </p:spTree>
    <p:extLst>
      <p:ext uri="{BB962C8B-B14F-4D97-AF65-F5344CB8AC3E}">
        <p14:creationId xmlns:p14="http://schemas.microsoft.com/office/powerpoint/2010/main" val="3894023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F5BE-DDAC-4D7C-F1CD-504997AD810F}"/>
              </a:ext>
            </a:extLst>
          </p:cNvPr>
          <p:cNvSpPr>
            <a:spLocks noGrp="1"/>
          </p:cNvSpPr>
          <p:nvPr>
            <p:ph type="title"/>
          </p:nvPr>
        </p:nvSpPr>
        <p:spPr/>
        <p:txBody>
          <a:bodyPr/>
          <a:lstStyle/>
          <a:p>
            <a:r>
              <a:rPr lang="en-CA" b="1">
                <a:solidFill>
                  <a:srgbClr val="9B000C"/>
                </a:solidFill>
              </a:rPr>
              <a:t>Letter to Self</a:t>
            </a:r>
            <a:endParaRPr lang="en-CA" b="1">
              <a:solidFill>
                <a:srgbClr val="9B000C"/>
              </a:solidFill>
              <a:cs typeface="Arial"/>
            </a:endParaRPr>
          </a:p>
        </p:txBody>
      </p:sp>
      <p:sp>
        <p:nvSpPr>
          <p:cNvPr id="3" name="Content Placeholder 2">
            <a:extLst>
              <a:ext uri="{FF2B5EF4-FFF2-40B4-BE49-F238E27FC236}">
                <a16:creationId xmlns:a16="http://schemas.microsoft.com/office/drawing/2014/main" id="{C7D8A9F8-F1D0-6F47-3DA8-FDAA32D428FF}"/>
              </a:ext>
            </a:extLst>
          </p:cNvPr>
          <p:cNvSpPr>
            <a:spLocks noGrp="1"/>
          </p:cNvSpPr>
          <p:nvPr>
            <p:ph idx="1"/>
          </p:nvPr>
        </p:nvSpPr>
        <p:spPr/>
        <p:txBody>
          <a:bodyPr vert="horz" lIns="91440" tIns="45720" rIns="91440" bIns="45720" rtlCol="0" anchor="t">
            <a:normAutofit/>
          </a:bodyPr>
          <a:lstStyle/>
          <a:p>
            <a:pPr marL="0" indent="0">
              <a:buNone/>
            </a:pPr>
            <a:endParaRPr lang="en-CA" dirty="0"/>
          </a:p>
          <a:p>
            <a:pPr marL="0" indent="0">
              <a:buNone/>
            </a:pPr>
            <a:r>
              <a:rPr lang="en-CA" sz="2000" dirty="0">
                <a:cs typeface="Arial"/>
              </a:rPr>
              <a:t>Questions to consider:</a:t>
            </a:r>
          </a:p>
          <a:p>
            <a:pPr marL="0" indent="0">
              <a:buNone/>
            </a:pPr>
            <a:endParaRPr lang="en-CA" sz="2000" dirty="0">
              <a:cs typeface="Arial"/>
            </a:endParaRPr>
          </a:p>
          <a:p>
            <a:pPr marL="0" indent="0">
              <a:buNone/>
            </a:pPr>
            <a:r>
              <a:rPr lang="en-CA" sz="2000" dirty="0"/>
              <a:t>What does community leadership mean to you?</a:t>
            </a:r>
            <a:endParaRPr lang="en-CA" sz="2000" dirty="0">
              <a:cs typeface="Arial" panose="020B0604020202020204"/>
            </a:endParaRPr>
          </a:p>
          <a:p>
            <a:pPr marL="0" indent="0">
              <a:buNone/>
            </a:pPr>
            <a:r>
              <a:rPr lang="en-CA" sz="2000" dirty="0"/>
              <a:t>What do you hope to achieve through your participation in this program?</a:t>
            </a:r>
            <a:endParaRPr lang="en-CA" sz="2000" dirty="0">
              <a:cs typeface="Arial" panose="020B0604020202020204"/>
            </a:endParaRPr>
          </a:p>
          <a:p>
            <a:pPr marL="0" indent="0">
              <a:buNone/>
            </a:pPr>
            <a:r>
              <a:rPr lang="en-CA" sz="2000" dirty="0">
                <a:cs typeface="Arial" panose="020B0604020202020204"/>
              </a:rPr>
              <a:t>Where do you hope to grow as a leader?</a:t>
            </a:r>
          </a:p>
          <a:p>
            <a:pPr marL="0" indent="0">
              <a:buNone/>
            </a:pPr>
            <a:endParaRPr lang="en-CA" sz="2000" dirty="0">
              <a:cs typeface="Arial" panose="020B0604020202020204"/>
            </a:endParaRPr>
          </a:p>
          <a:p>
            <a:pPr marL="0" indent="0">
              <a:buNone/>
            </a:pPr>
            <a:endParaRPr lang="en-CA" dirty="0">
              <a:cs typeface="Arial" panose="020B0604020202020204"/>
            </a:endParaRPr>
          </a:p>
        </p:txBody>
      </p:sp>
    </p:spTree>
    <p:extLst>
      <p:ext uri="{BB962C8B-B14F-4D97-AF65-F5344CB8AC3E}">
        <p14:creationId xmlns:p14="http://schemas.microsoft.com/office/powerpoint/2010/main" val="3582454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85"/>
        <p:cNvGrpSpPr/>
        <p:nvPr/>
      </p:nvGrpSpPr>
      <p:grpSpPr>
        <a:xfrm>
          <a:off x="0" y="0"/>
          <a:ext cx="0" cy="0"/>
          <a:chOff x="0" y="0"/>
          <a:chExt cx="0" cy="0"/>
        </a:xfrm>
      </p:grpSpPr>
      <p:sp>
        <p:nvSpPr>
          <p:cNvPr id="586" name="Google Shape;586;p59"/>
          <p:cNvSpPr txBox="1"/>
          <p:nvPr/>
        </p:nvSpPr>
        <p:spPr>
          <a:xfrm>
            <a:off x="424523" y="832446"/>
            <a:ext cx="12351200" cy="851603"/>
          </a:xfrm>
          <a:prstGeom prst="rect">
            <a:avLst/>
          </a:prstGeom>
          <a:noFill/>
          <a:ln>
            <a:noFill/>
          </a:ln>
        </p:spPr>
        <p:txBody>
          <a:bodyPr spcFirstLastPara="1" wrap="square" lIns="121900" tIns="121900" rIns="121900" bIns="121900" anchor="t" anchorCtr="0">
            <a:spAutoFit/>
          </a:bodyPr>
          <a:lstStyle/>
          <a:p>
            <a:pPr>
              <a:spcAft>
                <a:spcPts val="600"/>
              </a:spcAft>
              <a:buClr>
                <a:srgbClr val="000000"/>
              </a:buClr>
              <a:buSzPts val="1200"/>
            </a:pPr>
            <a:endParaRPr lang="en-CA" sz="1467" i="1">
              <a:solidFill>
                <a:schemeClr val="dk1"/>
              </a:solidFill>
              <a:latin typeface="Arial"/>
              <a:ea typeface="Arial"/>
              <a:cs typeface="Arial"/>
              <a:sym typeface="Arial"/>
            </a:endParaRPr>
          </a:p>
          <a:p>
            <a:pPr>
              <a:spcAft>
                <a:spcPts val="600"/>
              </a:spcAft>
              <a:buClr>
                <a:srgbClr val="000000"/>
              </a:buClr>
              <a:buSzPts val="1200"/>
            </a:pPr>
            <a:endParaRPr lang="en-CA" sz="1467" i="1">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2704858-7A61-5C51-9369-9F3223A61A9E}"/>
              </a:ext>
            </a:extLst>
          </p:cNvPr>
          <p:cNvPicPr>
            <a:picLocks noChangeAspect="1"/>
          </p:cNvPicPr>
          <p:nvPr/>
        </p:nvPicPr>
        <p:blipFill rotWithShape="1">
          <a:blip r:embed="rId3"/>
          <a:srcRect t="5778" r="1555"/>
          <a:stretch/>
        </p:blipFill>
        <p:spPr>
          <a:xfrm>
            <a:off x="2718485" y="252078"/>
            <a:ext cx="6751320" cy="646176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EAD2-B3D3-013B-5CE2-76F66B2D909D}"/>
              </a:ext>
            </a:extLst>
          </p:cNvPr>
          <p:cNvSpPr>
            <a:spLocks noGrp="1"/>
          </p:cNvSpPr>
          <p:nvPr>
            <p:ph type="title"/>
          </p:nvPr>
        </p:nvSpPr>
        <p:spPr/>
        <p:txBody>
          <a:bodyPr/>
          <a:lstStyle/>
          <a:p>
            <a:r>
              <a:rPr lang="en-CA" b="1">
                <a:solidFill>
                  <a:srgbClr val="9B000C"/>
                </a:solidFill>
              </a:rPr>
              <a:t>Personal Assessments</a:t>
            </a:r>
            <a:endParaRPr lang="en-CA" b="1">
              <a:solidFill>
                <a:srgbClr val="9B000C"/>
              </a:solidFill>
              <a:cs typeface="Arial"/>
            </a:endParaRPr>
          </a:p>
        </p:txBody>
      </p:sp>
      <p:sp>
        <p:nvSpPr>
          <p:cNvPr id="3" name="Content Placeholder 2">
            <a:extLst>
              <a:ext uri="{FF2B5EF4-FFF2-40B4-BE49-F238E27FC236}">
                <a16:creationId xmlns:a16="http://schemas.microsoft.com/office/drawing/2014/main" id="{28D253AF-E0F3-43C6-15BD-2F1D6E9F0F65}"/>
              </a:ext>
            </a:extLst>
          </p:cNvPr>
          <p:cNvSpPr>
            <a:spLocks noGrp="1"/>
          </p:cNvSpPr>
          <p:nvPr>
            <p:ph idx="1"/>
          </p:nvPr>
        </p:nvSpPr>
        <p:spPr>
          <a:xfrm>
            <a:off x="838200" y="1730375"/>
            <a:ext cx="10515600" cy="3721258"/>
          </a:xfrm>
        </p:spPr>
        <p:txBody>
          <a:bodyPr vert="horz" lIns="91440" tIns="45720" rIns="91440" bIns="45720" rtlCol="0" anchor="t">
            <a:noAutofit/>
          </a:bodyPr>
          <a:lstStyle/>
          <a:p>
            <a:pPr marL="0" indent="0">
              <a:buNone/>
            </a:pPr>
            <a:r>
              <a:rPr lang="en-CA" sz="2000"/>
              <a:t>  </a:t>
            </a:r>
            <a:r>
              <a:rPr lang="en-CA" sz="2000" b="1"/>
              <a:t>Leadership Practices Inventory (LPI)</a:t>
            </a:r>
            <a:endParaRPr lang="en-CA" sz="2000" b="1">
              <a:cs typeface="Arial"/>
            </a:endParaRPr>
          </a:p>
          <a:p>
            <a:pPr lvl="1"/>
            <a:r>
              <a:rPr lang="en-CA" sz="2000"/>
              <a:t>We will complete this now and again at the end of the program</a:t>
            </a:r>
            <a:endParaRPr lang="en-CA" sz="2000">
              <a:cs typeface="Arial"/>
            </a:endParaRPr>
          </a:p>
          <a:p>
            <a:pPr lvl="1"/>
            <a:r>
              <a:rPr lang="en-CA" sz="2000"/>
              <a:t>Dr. Holly Catalfamo will be presenting next week on the K and P framework so be sure to bring this with you.  </a:t>
            </a:r>
          </a:p>
          <a:p>
            <a:pPr lvl="1"/>
            <a:endParaRPr lang="en-CA" sz="2000"/>
          </a:p>
          <a:p>
            <a:pPr lvl="1"/>
            <a:endParaRPr lang="en-CA" sz="2000"/>
          </a:p>
          <a:p>
            <a:pPr marL="457200" lvl="1" indent="0">
              <a:buNone/>
            </a:pPr>
            <a:r>
              <a:rPr lang="en-CA" sz="2000" b="1" err="1"/>
              <a:t>Tetramaps</a:t>
            </a:r>
            <a:r>
              <a:rPr lang="en-CA" sz="2000" b="1"/>
              <a:t> </a:t>
            </a:r>
          </a:p>
          <a:p>
            <a:pPr lvl="1"/>
            <a:r>
              <a:rPr lang="en-CA" sz="2000">
                <a:cs typeface="Arial"/>
              </a:rPr>
              <a:t>On Day One, Shane Malcolm will be leading us through a personality assessment called </a:t>
            </a:r>
            <a:r>
              <a:rPr lang="en-CA" sz="2000" err="1">
                <a:cs typeface="Arial"/>
              </a:rPr>
              <a:t>Tetramaps</a:t>
            </a:r>
            <a:r>
              <a:rPr lang="en-CA" sz="2000">
                <a:cs typeface="Arial"/>
              </a:rPr>
              <a:t> – you will be sent an electronic token to complete this assessment prior to Day One.</a:t>
            </a:r>
          </a:p>
        </p:txBody>
      </p:sp>
    </p:spTree>
    <p:extLst>
      <p:ext uri="{BB962C8B-B14F-4D97-AF65-F5344CB8AC3E}">
        <p14:creationId xmlns:p14="http://schemas.microsoft.com/office/powerpoint/2010/main" val="1370962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red text on a black background&#10;&#10;Description automatically generated">
            <a:extLst>
              <a:ext uri="{FF2B5EF4-FFF2-40B4-BE49-F238E27FC236}">
                <a16:creationId xmlns:a16="http://schemas.microsoft.com/office/drawing/2014/main" id="{8529806F-F1A1-8D03-FDA9-A45CA8E96191}"/>
              </a:ext>
            </a:extLst>
          </p:cNvPr>
          <p:cNvPicPr>
            <a:picLocks noChangeAspect="1"/>
          </p:cNvPicPr>
          <p:nvPr/>
        </p:nvPicPr>
        <p:blipFill>
          <a:blip r:embed="rId2"/>
          <a:stretch>
            <a:fillRect/>
          </a:stretch>
        </p:blipFill>
        <p:spPr>
          <a:xfrm>
            <a:off x="2873908" y="1455554"/>
            <a:ext cx="6439588" cy="1014235"/>
          </a:xfrm>
          <a:prstGeom prst="rect">
            <a:avLst/>
          </a:prstGeom>
        </p:spPr>
      </p:pic>
      <p:sp>
        <p:nvSpPr>
          <p:cNvPr id="3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CA75BAE-256A-58F5-E595-547F039AF35D}"/>
              </a:ext>
            </a:extLst>
          </p:cNvPr>
          <p:cNvSpPr>
            <a:spLocks noGrp="1"/>
          </p:cNvSpPr>
          <p:nvPr/>
        </p:nvSpPr>
        <p:spPr>
          <a:xfrm>
            <a:off x="638882" y="4154105"/>
            <a:ext cx="10909640" cy="129651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en-US" sz="2000"/>
              <a:t>Day One Information</a:t>
            </a:r>
            <a:r>
              <a:rPr lang="en-US" sz="2000">
                <a:ea typeface="Calibri Light"/>
                <a:cs typeface="Arial"/>
              </a:rPr>
              <a:t> and Update</a:t>
            </a:r>
            <a:endParaRPr lang="en-US" sz="2000">
              <a:cs typeface="Arial"/>
            </a:endParaRPr>
          </a:p>
          <a:p>
            <a:pPr>
              <a:lnSpc>
                <a:spcPct val="100000"/>
              </a:lnSpc>
              <a:spcBef>
                <a:spcPts val="0"/>
              </a:spcBef>
            </a:pPr>
            <a:r>
              <a:rPr lang="en-US" sz="2000">
                <a:ea typeface="Calibri Light"/>
                <a:cs typeface="Arial"/>
              </a:rPr>
              <a:t>Terry Dow, Executive Director</a:t>
            </a:r>
            <a:endParaRPr lang="en-US" sz="2000">
              <a:cs typeface="Arial" panose="020B0604020202020204"/>
            </a:endParaRPr>
          </a:p>
        </p:txBody>
      </p:sp>
      <p:sp>
        <p:nvSpPr>
          <p:cNvPr id="9" name="Title 1">
            <a:extLst>
              <a:ext uri="{FF2B5EF4-FFF2-40B4-BE49-F238E27FC236}">
                <a16:creationId xmlns:a16="http://schemas.microsoft.com/office/drawing/2014/main" id="{85610EDC-95FD-D18B-6ACB-8524E0046931}"/>
              </a:ext>
            </a:extLst>
          </p:cNvPr>
          <p:cNvSpPr txBox="1">
            <a:spLocks/>
          </p:cNvSpPr>
          <p:nvPr/>
        </p:nvSpPr>
        <p:spPr>
          <a:xfrm>
            <a:off x="647119" y="3009045"/>
            <a:ext cx="10909640" cy="843436"/>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4400"/>
              <a:t>Be Prepared, for Day One</a:t>
            </a:r>
            <a:endParaRPr lang="en-US" sz="4400"/>
          </a:p>
        </p:txBody>
      </p:sp>
    </p:spTree>
    <p:extLst>
      <p:ext uri="{BB962C8B-B14F-4D97-AF65-F5344CB8AC3E}">
        <p14:creationId xmlns:p14="http://schemas.microsoft.com/office/powerpoint/2010/main" val="1735067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77BC-1930-7303-04E8-CA41B18F7BFA}"/>
              </a:ext>
            </a:extLst>
          </p:cNvPr>
          <p:cNvSpPr>
            <a:spLocks noGrp="1"/>
          </p:cNvSpPr>
          <p:nvPr>
            <p:ph type="title"/>
          </p:nvPr>
        </p:nvSpPr>
        <p:spPr/>
        <p:txBody>
          <a:bodyPr/>
          <a:lstStyle/>
          <a:p>
            <a:r>
              <a:rPr lang="en-CA" b="1">
                <a:solidFill>
                  <a:srgbClr val="9B000C"/>
                </a:solidFill>
              </a:rPr>
              <a:t>Things to do for Day One</a:t>
            </a:r>
            <a:endParaRPr lang="en-CA" b="1">
              <a:solidFill>
                <a:srgbClr val="9B000C"/>
              </a:solidFill>
              <a:cs typeface="Arial"/>
            </a:endParaRPr>
          </a:p>
        </p:txBody>
      </p:sp>
      <p:sp>
        <p:nvSpPr>
          <p:cNvPr id="3" name="Content Placeholder 2">
            <a:extLst>
              <a:ext uri="{FF2B5EF4-FFF2-40B4-BE49-F238E27FC236}">
                <a16:creationId xmlns:a16="http://schemas.microsoft.com/office/drawing/2014/main" id="{0603C39D-3179-4495-C9CC-C6D35B17DC0E}"/>
              </a:ext>
            </a:extLst>
          </p:cNvPr>
          <p:cNvSpPr>
            <a:spLocks noGrp="1"/>
          </p:cNvSpPr>
          <p:nvPr>
            <p:ph idx="1"/>
          </p:nvPr>
        </p:nvSpPr>
        <p:spPr>
          <a:xfrm>
            <a:off x="838200" y="1825625"/>
            <a:ext cx="10515600" cy="3436840"/>
          </a:xfrm>
        </p:spPr>
        <p:txBody>
          <a:bodyPr vert="horz" lIns="91440" tIns="45720" rIns="91440" bIns="45720" rtlCol="0" anchor="t">
            <a:normAutofit/>
          </a:bodyPr>
          <a:lstStyle/>
          <a:p>
            <a:r>
              <a:rPr lang="en-CA" sz="2000" dirty="0"/>
              <a:t>Complete the LPI and </a:t>
            </a:r>
            <a:r>
              <a:rPr lang="en-CA" sz="2000" dirty="0" err="1"/>
              <a:t>Tetramap</a:t>
            </a:r>
            <a:r>
              <a:rPr lang="en-CA" sz="2000" dirty="0"/>
              <a:t> assessment </a:t>
            </a:r>
            <a:endParaRPr lang="en-CA" sz="2000" dirty="0">
              <a:cs typeface="Arial"/>
            </a:endParaRPr>
          </a:p>
          <a:p>
            <a:r>
              <a:rPr lang="en-CA" sz="2000" dirty="0"/>
              <a:t>Location: </a:t>
            </a:r>
            <a:r>
              <a:rPr lang="en-CA" sz="2000" dirty="0" err="1"/>
              <a:t>Accursi</a:t>
            </a:r>
            <a:r>
              <a:rPr lang="en-CA" sz="2000" dirty="0"/>
              <a:t> Room, Fonthill Meridian Community Centre</a:t>
            </a:r>
            <a:endParaRPr lang="en-CA" sz="2000" dirty="0">
              <a:cs typeface="Arial"/>
            </a:endParaRPr>
          </a:p>
          <a:p>
            <a:r>
              <a:rPr lang="en-CA" sz="2000" dirty="0"/>
              <a:t>Rice Road and Hwy 20</a:t>
            </a:r>
            <a:endParaRPr lang="en-CA" sz="2000" dirty="0">
              <a:cs typeface="Arial"/>
            </a:endParaRPr>
          </a:p>
          <a:p>
            <a:r>
              <a:rPr lang="en-CA" sz="2000" dirty="0"/>
              <a:t>A light lunch will be provided</a:t>
            </a:r>
            <a:endParaRPr lang="en-CA" sz="2000" dirty="0">
              <a:cs typeface="Arial"/>
            </a:endParaRPr>
          </a:p>
          <a:p>
            <a:r>
              <a:rPr lang="en-CA" sz="2000" dirty="0"/>
              <a:t>Bring a refillable water bottle and your portfolio</a:t>
            </a:r>
            <a:endParaRPr lang="en-CA" sz="2000" dirty="0">
              <a:cs typeface="Arial"/>
            </a:endParaRPr>
          </a:p>
          <a:p>
            <a:r>
              <a:rPr lang="en-CA" sz="2000" dirty="0"/>
              <a:t>Review all emails from Terry with instructions on work to be completed</a:t>
            </a:r>
            <a:endParaRPr lang="en-CA" sz="2000" dirty="0">
              <a:cs typeface="Arial"/>
            </a:endParaRPr>
          </a:p>
          <a:p>
            <a:r>
              <a:rPr lang="en-CA" sz="2000" dirty="0">
                <a:cs typeface="Arial"/>
              </a:rPr>
              <a:t>Be sure to complete the Survey as this informs our planning</a:t>
            </a:r>
          </a:p>
        </p:txBody>
      </p:sp>
    </p:spTree>
    <p:extLst>
      <p:ext uri="{BB962C8B-B14F-4D97-AF65-F5344CB8AC3E}">
        <p14:creationId xmlns:p14="http://schemas.microsoft.com/office/powerpoint/2010/main" val="1739264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8052E-0D46-4F91-41AD-FD22E0FF2E19}"/>
              </a:ext>
            </a:extLst>
          </p:cNvPr>
          <p:cNvSpPr>
            <a:spLocks noGrp="1"/>
          </p:cNvSpPr>
          <p:nvPr>
            <p:ph type="ctrTitle"/>
          </p:nvPr>
        </p:nvSpPr>
        <p:spPr>
          <a:xfrm>
            <a:off x="819696" y="2958746"/>
            <a:ext cx="10909640" cy="2048219"/>
          </a:xfrm>
        </p:spPr>
        <p:txBody>
          <a:bodyPr anchor="b">
            <a:normAutofit/>
          </a:bodyPr>
          <a:lstStyle/>
          <a:p>
            <a:r>
              <a:rPr lang="en-CA" sz="2800"/>
              <a:t>You are cordially invited to:</a:t>
            </a:r>
            <a:br>
              <a:rPr lang="en-CA" sz="2800">
                <a:ea typeface="Calibri Light"/>
                <a:cs typeface="Calibri Light"/>
              </a:rPr>
            </a:br>
            <a:r>
              <a:rPr lang="en-CA" sz="2800">
                <a:ea typeface="Calibri Light"/>
                <a:cs typeface="Calibri Light"/>
              </a:rPr>
              <a:t>Day One Social @</a:t>
            </a:r>
            <a:br>
              <a:rPr lang="en-CA" sz="2800">
                <a:ea typeface="Calibri Light"/>
                <a:cs typeface="Calibri Light"/>
              </a:rPr>
            </a:br>
            <a:r>
              <a:rPr lang="en-CA" sz="2800">
                <a:ea typeface="Calibri Light"/>
                <a:cs typeface="Calibri Light"/>
              </a:rPr>
              <a:t>Next Kitchen + Bar</a:t>
            </a:r>
            <a:br>
              <a:rPr lang="en-CA" sz="2800">
                <a:ea typeface="Calibri Light"/>
                <a:cs typeface="Calibri Light"/>
              </a:rPr>
            </a:br>
            <a:r>
              <a:rPr lang="en-CA" sz="2800">
                <a:ea typeface="+mj-lt"/>
                <a:cs typeface="+mj-lt"/>
              </a:rPr>
              <a:t>200 Highway 20 E, Fonthill</a:t>
            </a:r>
            <a:br>
              <a:rPr lang="en-CA" sz="2800">
                <a:ea typeface="+mj-lt"/>
                <a:cs typeface="+mj-lt"/>
              </a:rPr>
            </a:br>
            <a:r>
              <a:rPr lang="en-CA" sz="2800">
                <a:ea typeface="+mj-lt"/>
                <a:cs typeface="+mj-lt"/>
              </a:rPr>
              <a:t>after the conclusion of Day One, Friday, October 25th</a:t>
            </a:r>
            <a:endParaRPr lang="en-US" sz="2800">
              <a:ea typeface="Calibri Light"/>
              <a:cs typeface="Calibri Light"/>
            </a:endParaRPr>
          </a:p>
        </p:txBody>
      </p:sp>
      <p:pic>
        <p:nvPicPr>
          <p:cNvPr id="4" name="Picture 3" descr="A black and red text on a black background&#10;&#10;Description automatically generated">
            <a:extLst>
              <a:ext uri="{FF2B5EF4-FFF2-40B4-BE49-F238E27FC236}">
                <a16:creationId xmlns:a16="http://schemas.microsoft.com/office/drawing/2014/main" id="{8529806F-F1A1-8D03-FDA9-A45CA8E96191}"/>
              </a:ext>
            </a:extLst>
          </p:cNvPr>
          <p:cNvPicPr>
            <a:picLocks noChangeAspect="1"/>
          </p:cNvPicPr>
          <p:nvPr/>
        </p:nvPicPr>
        <p:blipFill>
          <a:blip r:embed="rId2"/>
          <a:stretch>
            <a:fillRect/>
          </a:stretch>
        </p:blipFill>
        <p:spPr>
          <a:xfrm>
            <a:off x="2873908" y="1455554"/>
            <a:ext cx="6439588" cy="1014235"/>
          </a:xfrm>
          <a:prstGeom prst="rect">
            <a:avLst/>
          </a:prstGeom>
        </p:spPr>
      </p:pic>
      <p:sp>
        <p:nvSpPr>
          <p:cNvPr id="3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934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E0D0A-125C-5E01-3349-3293CC0C77A8}"/>
              </a:ext>
            </a:extLst>
          </p:cNvPr>
          <p:cNvSpPr>
            <a:spLocks noGrp="1"/>
          </p:cNvSpPr>
          <p:nvPr>
            <p:ph type="title"/>
          </p:nvPr>
        </p:nvSpPr>
        <p:spPr>
          <a:xfrm>
            <a:off x="274040" y="1743993"/>
            <a:ext cx="4923463" cy="2414937"/>
          </a:xfrm>
        </p:spPr>
        <p:txBody>
          <a:bodyPr vert="horz" lIns="91440" tIns="45720" rIns="91440" bIns="45720" rtlCol="0" anchor="b">
            <a:normAutofit/>
          </a:bodyPr>
          <a:lstStyle/>
          <a:p>
            <a:r>
              <a:rPr lang="en-US" kern="1200" dirty="0">
                <a:solidFill>
                  <a:srgbClr val="9B000C"/>
                </a:solidFill>
                <a:latin typeface="+mj-lt"/>
                <a:ea typeface="+mj-ea"/>
                <a:cs typeface="+mj-cs"/>
              </a:rPr>
              <a:t>2024-25 Program Advisory Committee</a:t>
            </a:r>
            <a:endParaRPr lang="en-US" kern="1200" dirty="0">
              <a:solidFill>
                <a:srgbClr val="9B000C"/>
              </a:solidFill>
              <a:latin typeface="+mj-lt"/>
              <a:cs typeface="Arial"/>
            </a:endParaRPr>
          </a:p>
        </p:txBody>
      </p:sp>
      <p:pic>
        <p:nvPicPr>
          <p:cNvPr id="8" name="Picture 7" descr="A person in a striped dress&#10;&#10;Description automatically generated">
            <a:extLst>
              <a:ext uri="{FF2B5EF4-FFF2-40B4-BE49-F238E27FC236}">
                <a16:creationId xmlns:a16="http://schemas.microsoft.com/office/drawing/2014/main" id="{699F4CCD-C86C-5E20-45DF-D53DD34052BC}"/>
              </a:ext>
            </a:extLst>
          </p:cNvPr>
          <p:cNvPicPr>
            <a:picLocks noChangeAspect="1"/>
          </p:cNvPicPr>
          <p:nvPr/>
        </p:nvPicPr>
        <p:blipFill>
          <a:blip r:embed="rId2"/>
          <a:srcRect t="6011" b="6011"/>
          <a:stretch/>
        </p:blipFill>
        <p:spPr>
          <a:xfrm>
            <a:off x="7597238" y="177919"/>
            <a:ext cx="1984173" cy="2615184"/>
          </a:xfrm>
          <a:prstGeom prst="rect">
            <a:avLst/>
          </a:prstGeom>
        </p:spPr>
      </p:pic>
      <p:pic>
        <p:nvPicPr>
          <p:cNvPr id="14" name="Picture 13" descr="A person smiling at camera&#10;&#10;Description automatically generated">
            <a:extLst>
              <a:ext uri="{FF2B5EF4-FFF2-40B4-BE49-F238E27FC236}">
                <a16:creationId xmlns:a16="http://schemas.microsoft.com/office/drawing/2014/main" id="{24A6B19B-9E65-0C9C-3C5C-BFE8880AB855}"/>
              </a:ext>
            </a:extLst>
          </p:cNvPr>
          <p:cNvPicPr>
            <a:picLocks noChangeAspect="1"/>
          </p:cNvPicPr>
          <p:nvPr/>
        </p:nvPicPr>
        <p:blipFill>
          <a:blip r:embed="rId3"/>
          <a:srcRect l="164" r="164"/>
          <a:stretch/>
        </p:blipFill>
        <p:spPr>
          <a:xfrm>
            <a:off x="5260764" y="177919"/>
            <a:ext cx="1981021" cy="2615184"/>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7D47BACA-E279-5B70-C59E-D985D50F0433}"/>
              </a:ext>
            </a:extLst>
          </p:cNvPr>
          <p:cNvPicPr>
            <a:picLocks noChangeAspect="1"/>
          </p:cNvPicPr>
          <p:nvPr/>
        </p:nvPicPr>
        <p:blipFill>
          <a:blip r:embed="rId4"/>
          <a:srcRect r="1593" b="3"/>
          <a:stretch/>
        </p:blipFill>
        <p:spPr>
          <a:xfrm>
            <a:off x="9936287" y="177919"/>
            <a:ext cx="1981673" cy="2615184"/>
          </a:xfrm>
          <a:prstGeom prst="rect">
            <a:avLst/>
          </a:prstGeom>
        </p:spPr>
      </p:pic>
      <p:pic>
        <p:nvPicPr>
          <p:cNvPr id="9" name="Picture 8" descr="A person with long hair and a black shirt&#10;&#10;Description automatically generated">
            <a:extLst>
              <a:ext uri="{FF2B5EF4-FFF2-40B4-BE49-F238E27FC236}">
                <a16:creationId xmlns:a16="http://schemas.microsoft.com/office/drawing/2014/main" id="{DA56E053-12ED-E3AC-98F6-0BEA65F152A2}"/>
              </a:ext>
            </a:extLst>
          </p:cNvPr>
          <p:cNvPicPr>
            <a:picLocks noChangeAspect="1"/>
          </p:cNvPicPr>
          <p:nvPr/>
        </p:nvPicPr>
        <p:blipFill>
          <a:blip r:embed="rId5"/>
          <a:srcRect l="8440" r="8440"/>
          <a:stretch/>
        </p:blipFill>
        <p:spPr>
          <a:xfrm>
            <a:off x="5267608" y="2951462"/>
            <a:ext cx="1983538" cy="2615184"/>
          </a:xfrm>
          <a:prstGeom prst="rect">
            <a:avLst/>
          </a:prstGeom>
        </p:spPr>
      </p:pic>
      <p:pic>
        <p:nvPicPr>
          <p:cNvPr id="4" name="Picture 3" descr="A person wearing glasses and a blue sweater&#10;&#10;Description automatically generated">
            <a:extLst>
              <a:ext uri="{FF2B5EF4-FFF2-40B4-BE49-F238E27FC236}">
                <a16:creationId xmlns:a16="http://schemas.microsoft.com/office/drawing/2014/main" id="{6E4B1B43-EF87-1DDF-85E9-D54511ED70FC}"/>
              </a:ext>
            </a:extLst>
          </p:cNvPr>
          <p:cNvPicPr>
            <a:picLocks noChangeAspect="1"/>
          </p:cNvPicPr>
          <p:nvPr/>
        </p:nvPicPr>
        <p:blipFill>
          <a:blip r:embed="rId6"/>
          <a:srcRect l="22112" r="2115" b="3"/>
          <a:stretch/>
        </p:blipFill>
        <p:spPr>
          <a:xfrm>
            <a:off x="7605818" y="2951462"/>
            <a:ext cx="1981662" cy="2615184"/>
          </a:xfrm>
          <a:prstGeom prst="rect">
            <a:avLst/>
          </a:prstGeom>
        </p:spPr>
      </p:pic>
      <p:pic>
        <p:nvPicPr>
          <p:cNvPr id="17" name="Picture 16" descr="A person in a suit&#10;&#10;Description automatically generated">
            <a:extLst>
              <a:ext uri="{FF2B5EF4-FFF2-40B4-BE49-F238E27FC236}">
                <a16:creationId xmlns:a16="http://schemas.microsoft.com/office/drawing/2014/main" id="{9CB9EB31-AA5A-843F-6A96-58190DADF502}"/>
              </a:ext>
            </a:extLst>
          </p:cNvPr>
          <p:cNvPicPr>
            <a:picLocks noChangeAspect="1"/>
          </p:cNvPicPr>
          <p:nvPr/>
        </p:nvPicPr>
        <p:blipFill>
          <a:blip r:embed="rId7"/>
          <a:srcRect l="12209" r="12209"/>
          <a:stretch/>
        </p:blipFill>
        <p:spPr>
          <a:xfrm>
            <a:off x="9944005" y="2951462"/>
            <a:ext cx="1981663" cy="2615184"/>
          </a:xfrm>
          <a:prstGeom prst="rect">
            <a:avLst/>
          </a:prstGeom>
        </p:spPr>
      </p:pic>
    </p:spTree>
    <p:extLst>
      <p:ext uri="{BB962C8B-B14F-4D97-AF65-F5344CB8AC3E}">
        <p14:creationId xmlns:p14="http://schemas.microsoft.com/office/powerpoint/2010/main" val="146094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BC711EC-2569-4DB4-BE16-66EC29DBE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E0D0A-125C-5E01-3349-3293CC0C77A8}"/>
              </a:ext>
            </a:extLst>
          </p:cNvPr>
          <p:cNvSpPr>
            <a:spLocks noGrp="1"/>
          </p:cNvSpPr>
          <p:nvPr>
            <p:ph type="title"/>
          </p:nvPr>
        </p:nvSpPr>
        <p:spPr>
          <a:xfrm>
            <a:off x="167770" y="1877514"/>
            <a:ext cx="5269016" cy="2412497"/>
          </a:xfrm>
        </p:spPr>
        <p:txBody>
          <a:bodyPr vert="horz" lIns="91440" tIns="45720" rIns="91440" bIns="45720" rtlCol="0" anchor="b">
            <a:normAutofit/>
          </a:bodyPr>
          <a:lstStyle/>
          <a:p>
            <a:r>
              <a:rPr lang="en-US" kern="1200" dirty="0">
                <a:solidFill>
                  <a:srgbClr val="9B000C"/>
                </a:solidFill>
                <a:latin typeface="+mj-lt"/>
                <a:ea typeface="+mj-ea"/>
                <a:cs typeface="+mj-cs"/>
              </a:rPr>
              <a:t>2024-25 Program Advisory Committee</a:t>
            </a:r>
            <a:r>
              <a:rPr lang="en-US" dirty="0">
                <a:solidFill>
                  <a:srgbClr val="9B000C"/>
                </a:solidFill>
              </a:rPr>
              <a:t> - continued</a:t>
            </a:r>
            <a:endParaRPr lang="en-US" kern="1200" dirty="0">
              <a:solidFill>
                <a:srgbClr val="9B000C"/>
              </a:solidFill>
              <a:latin typeface="+mj-lt"/>
              <a:cs typeface="Arial"/>
            </a:endParaRPr>
          </a:p>
        </p:txBody>
      </p:sp>
      <p:pic>
        <p:nvPicPr>
          <p:cNvPr id="4" name="Picture 3" descr="A person with long brown hair and blue eyes standing in front of yellow leaves&#10;&#10;Description automatically generated">
            <a:extLst>
              <a:ext uri="{FF2B5EF4-FFF2-40B4-BE49-F238E27FC236}">
                <a16:creationId xmlns:a16="http://schemas.microsoft.com/office/drawing/2014/main" id="{DAA53C6C-CBD5-4292-1565-22C42266DD83}"/>
              </a:ext>
            </a:extLst>
          </p:cNvPr>
          <p:cNvPicPr>
            <a:picLocks noChangeAspect="1"/>
          </p:cNvPicPr>
          <p:nvPr/>
        </p:nvPicPr>
        <p:blipFill>
          <a:blip r:embed="rId2"/>
          <a:srcRect l="8253" r="-3" b="-3"/>
          <a:stretch/>
        </p:blipFill>
        <p:spPr>
          <a:xfrm>
            <a:off x="7788150" y="177919"/>
            <a:ext cx="1601572" cy="2615184"/>
          </a:xfrm>
          <a:prstGeom prst="rect">
            <a:avLst/>
          </a:prstGeom>
        </p:spPr>
      </p:pic>
      <p:pic>
        <p:nvPicPr>
          <p:cNvPr id="9" name="Picture 8" descr="A person in a purple dress&#10;&#10;Description automatically generated">
            <a:extLst>
              <a:ext uri="{FF2B5EF4-FFF2-40B4-BE49-F238E27FC236}">
                <a16:creationId xmlns:a16="http://schemas.microsoft.com/office/drawing/2014/main" id="{DA56E053-12ED-E3AC-98F6-0BEA65F152A2}"/>
              </a:ext>
            </a:extLst>
          </p:cNvPr>
          <p:cNvPicPr>
            <a:picLocks noChangeAspect="1"/>
          </p:cNvPicPr>
          <p:nvPr/>
        </p:nvPicPr>
        <p:blipFill>
          <a:blip r:embed="rId3"/>
          <a:srcRect l="7839" r="10503" b="-3"/>
          <a:stretch/>
        </p:blipFill>
        <p:spPr>
          <a:xfrm>
            <a:off x="10126333" y="177919"/>
            <a:ext cx="1601582" cy="2615184"/>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0047A5A4-9E7D-8799-06A7-B08C43A78F92}"/>
              </a:ext>
            </a:extLst>
          </p:cNvPr>
          <p:cNvPicPr>
            <a:picLocks noChangeAspect="1"/>
          </p:cNvPicPr>
          <p:nvPr/>
        </p:nvPicPr>
        <p:blipFill>
          <a:blip r:embed="rId4"/>
          <a:srcRect l="11203" r="16756" b="-3"/>
          <a:stretch/>
        </p:blipFill>
        <p:spPr>
          <a:xfrm>
            <a:off x="5531481" y="174682"/>
            <a:ext cx="1610775" cy="2615184"/>
          </a:xfrm>
          <a:prstGeom prst="rect">
            <a:avLst/>
          </a:prstGeom>
        </p:spPr>
      </p:pic>
      <p:pic>
        <p:nvPicPr>
          <p:cNvPr id="5" name="Picture 4" descr="A person in a suit smiling&#10;&#10;Description automatically generated">
            <a:extLst>
              <a:ext uri="{FF2B5EF4-FFF2-40B4-BE49-F238E27FC236}">
                <a16:creationId xmlns:a16="http://schemas.microsoft.com/office/drawing/2014/main" id="{C146F092-F7AC-7600-0631-F18A02648CFC}"/>
              </a:ext>
            </a:extLst>
          </p:cNvPr>
          <p:cNvPicPr>
            <a:picLocks noChangeAspect="1"/>
          </p:cNvPicPr>
          <p:nvPr/>
        </p:nvPicPr>
        <p:blipFill>
          <a:blip r:embed="rId5"/>
          <a:srcRect l="25785" r="13032" b="-3"/>
          <a:stretch/>
        </p:blipFill>
        <p:spPr>
          <a:xfrm>
            <a:off x="5531481" y="2919704"/>
            <a:ext cx="1599999" cy="2615184"/>
          </a:xfrm>
          <a:prstGeom prst="rect">
            <a:avLst/>
          </a:prstGeom>
        </p:spPr>
      </p:pic>
      <p:pic>
        <p:nvPicPr>
          <p:cNvPr id="7" name="Picture 6" descr="A person with long brown hair smiling&#10;&#10;Description automatically generated">
            <a:extLst>
              <a:ext uri="{FF2B5EF4-FFF2-40B4-BE49-F238E27FC236}">
                <a16:creationId xmlns:a16="http://schemas.microsoft.com/office/drawing/2014/main" id="{BC4EAF78-09C0-2DC6-8757-BD8ED0CC4E9A}"/>
              </a:ext>
            </a:extLst>
          </p:cNvPr>
          <p:cNvPicPr>
            <a:picLocks noChangeAspect="1"/>
          </p:cNvPicPr>
          <p:nvPr/>
        </p:nvPicPr>
        <p:blipFill>
          <a:blip r:embed="rId6"/>
          <a:srcRect l="18965" r="20468" b="3"/>
          <a:stretch/>
        </p:blipFill>
        <p:spPr>
          <a:xfrm>
            <a:off x="7740524" y="2919704"/>
            <a:ext cx="1599986" cy="2615184"/>
          </a:xfrm>
          <a:prstGeom prst="rect">
            <a:avLst/>
          </a:prstGeom>
        </p:spPr>
      </p:pic>
      <p:pic>
        <p:nvPicPr>
          <p:cNvPr id="8" name="Picture 7">
            <a:extLst>
              <a:ext uri="{FF2B5EF4-FFF2-40B4-BE49-F238E27FC236}">
                <a16:creationId xmlns:a16="http://schemas.microsoft.com/office/drawing/2014/main" id="{4B9479B9-F60A-465B-B86C-00904358D776}"/>
              </a:ext>
            </a:extLst>
          </p:cNvPr>
          <p:cNvPicPr>
            <a:picLocks noChangeAspect="1"/>
          </p:cNvPicPr>
          <p:nvPr/>
        </p:nvPicPr>
        <p:blipFill rotWithShape="1">
          <a:blip r:embed="rId7">
            <a:extLst>
              <a:ext uri="{28A0092B-C50C-407E-A947-70E740481C1C}">
                <a14:useLocalDpi xmlns:a14="http://schemas.microsoft.com/office/drawing/2010/main" val="0"/>
              </a:ext>
            </a:extLst>
          </a:blip>
          <a:srcRect l="15822" r="20703"/>
          <a:stretch/>
        </p:blipFill>
        <p:spPr>
          <a:xfrm>
            <a:off x="10126334" y="2919704"/>
            <a:ext cx="1599986" cy="2615184"/>
          </a:xfrm>
          <a:prstGeom prst="rect">
            <a:avLst/>
          </a:prstGeom>
        </p:spPr>
      </p:pic>
      <p:sp>
        <p:nvSpPr>
          <p:cNvPr id="12" name="Title 1">
            <a:extLst>
              <a:ext uri="{FF2B5EF4-FFF2-40B4-BE49-F238E27FC236}">
                <a16:creationId xmlns:a16="http://schemas.microsoft.com/office/drawing/2014/main" id="{60D5B02B-7F75-4F02-AF0B-5AE7350D3169}"/>
              </a:ext>
            </a:extLst>
          </p:cNvPr>
          <p:cNvSpPr txBox="1">
            <a:spLocks/>
          </p:cNvSpPr>
          <p:nvPr/>
        </p:nvSpPr>
        <p:spPr>
          <a:xfrm>
            <a:off x="10126333" y="5661489"/>
            <a:ext cx="1698352" cy="4209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9B000C"/>
                </a:solidFill>
              </a:rPr>
              <a:t>IT Support</a:t>
            </a:r>
            <a:endParaRPr lang="en-US" sz="2400" dirty="0">
              <a:solidFill>
                <a:srgbClr val="9B000C"/>
              </a:solidFill>
              <a:cs typeface="Arial"/>
            </a:endParaRPr>
          </a:p>
        </p:txBody>
      </p:sp>
    </p:spTree>
    <p:extLst>
      <p:ext uri="{BB962C8B-B14F-4D97-AF65-F5344CB8AC3E}">
        <p14:creationId xmlns:p14="http://schemas.microsoft.com/office/powerpoint/2010/main" val="403696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5946082" y="0"/>
            <a:ext cx="6245851" cy="6857615"/>
            <a:chOff x="9804823" y="0"/>
            <a:chExt cx="10299871" cy="11308715"/>
          </a:xfrm>
        </p:grpSpPr>
        <p:sp>
          <p:nvSpPr>
            <p:cNvPr id="4" name="object 4"/>
            <p:cNvSpPr/>
            <p:nvPr/>
          </p:nvSpPr>
          <p:spPr>
            <a:xfrm>
              <a:off x="12125285" y="0"/>
              <a:ext cx="7979409" cy="11308715"/>
            </a:xfrm>
            <a:custGeom>
              <a:avLst/>
              <a:gdLst/>
              <a:ahLst/>
              <a:cxnLst/>
              <a:rect l="l" t="t" r="r" b="b"/>
              <a:pathLst>
                <a:path w="7979409" h="11308715">
                  <a:moveTo>
                    <a:pt x="0" y="0"/>
                  </a:moveTo>
                  <a:lnTo>
                    <a:pt x="0" y="11308556"/>
                  </a:lnTo>
                  <a:lnTo>
                    <a:pt x="7978814" y="11308556"/>
                  </a:lnTo>
                  <a:lnTo>
                    <a:pt x="7978814" y="0"/>
                  </a:lnTo>
                  <a:lnTo>
                    <a:pt x="0" y="0"/>
                  </a:lnTo>
                  <a:close/>
                </a:path>
              </a:pathLst>
            </a:custGeom>
            <a:solidFill>
              <a:srgbClr val="9C1B1F"/>
            </a:solidFill>
          </p:spPr>
          <p:txBody>
            <a:bodyPr wrap="square" lIns="0" tIns="0" rIns="0" bIns="0" rtlCol="0"/>
            <a:lstStyle/>
            <a:p>
              <a:endParaRPr/>
            </a:p>
          </p:txBody>
        </p:sp>
        <p:pic>
          <p:nvPicPr>
            <p:cNvPr id="5" name="object 5" descr="A group of people sitting at tables in a room&#10;&#10;Description automatically generated"/>
            <p:cNvPicPr/>
            <p:nvPr/>
          </p:nvPicPr>
          <p:blipFill>
            <a:blip r:embed="rId2"/>
            <a:stretch>
              <a:fillRect/>
            </a:stretch>
          </p:blipFill>
          <p:spPr>
            <a:xfrm>
              <a:off x="9804823" y="2854691"/>
              <a:ext cx="8900252" cy="6701365"/>
            </a:xfrm>
            <a:prstGeom prst="rect">
              <a:avLst/>
            </a:prstGeom>
          </p:spPr>
        </p:pic>
      </p:grpSp>
      <p:sp>
        <p:nvSpPr>
          <p:cNvPr id="7" name="object 7"/>
          <p:cNvSpPr txBox="1">
            <a:spLocks noGrp="1"/>
          </p:cNvSpPr>
          <p:nvPr>
            <p:ph type="title"/>
          </p:nvPr>
        </p:nvSpPr>
        <p:spPr>
          <a:xfrm>
            <a:off x="451934" y="501861"/>
            <a:ext cx="6431799" cy="1905291"/>
          </a:xfrm>
          <a:prstGeom prst="rect">
            <a:avLst/>
          </a:prstGeom>
        </p:spPr>
        <p:txBody>
          <a:bodyPr vert="horz" wrap="square" lIns="0" tIns="134773" rIns="0" bIns="0" rtlCol="0">
            <a:spAutoFit/>
          </a:bodyPr>
          <a:lstStyle/>
          <a:p>
            <a:r>
              <a:rPr lang="en-US" spc="376">
                <a:solidFill>
                  <a:srgbClr val="9B000C"/>
                </a:solidFill>
                <a:cs typeface="Arial"/>
              </a:rPr>
              <a:t>Executive Summary</a:t>
            </a:r>
            <a:r>
              <a:rPr lang="en-US" sz="4000" spc="376">
                <a:solidFill>
                  <a:srgbClr val="9B000C"/>
                </a:solidFill>
                <a:cs typeface="Arial"/>
              </a:rPr>
              <a:t> </a:t>
            </a:r>
            <a:endParaRPr lang="en-US"/>
          </a:p>
          <a:p>
            <a:pPr marL="457200" indent="-457200">
              <a:spcBef>
                <a:spcPts val="1000"/>
              </a:spcBef>
              <a:buFont typeface="Arial,Sans-Serif"/>
              <a:buChar char="•"/>
            </a:pPr>
            <a:endParaRPr lang="en-CA" sz="1800" spc="376">
              <a:cs typeface="Arial"/>
            </a:endParaRPr>
          </a:p>
          <a:p>
            <a:pPr marL="7620" marR="2540">
              <a:lnSpc>
                <a:spcPts val="4997"/>
              </a:lnSpc>
              <a:spcBef>
                <a:spcPts val="1061"/>
              </a:spcBef>
            </a:pPr>
            <a:endParaRPr lang="en-US" spc="376">
              <a:cs typeface="Arial"/>
            </a:endParaRPr>
          </a:p>
        </p:txBody>
      </p:sp>
      <p:sp>
        <p:nvSpPr>
          <p:cNvPr id="2" name="TextBox 1">
            <a:extLst>
              <a:ext uri="{FF2B5EF4-FFF2-40B4-BE49-F238E27FC236}">
                <a16:creationId xmlns:a16="http://schemas.microsoft.com/office/drawing/2014/main" id="{3A30193A-FA2E-5A6A-4EAF-A3972C357C3A}"/>
              </a:ext>
            </a:extLst>
          </p:cNvPr>
          <p:cNvSpPr txBox="1"/>
          <p:nvPr/>
        </p:nvSpPr>
        <p:spPr>
          <a:xfrm>
            <a:off x="333918" y="2618509"/>
            <a:ext cx="469669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a:latin typeface="Arial"/>
              <a:ea typeface="Arial"/>
              <a:cs typeface="Arial"/>
            </a:endParaRPr>
          </a:p>
          <a:p>
            <a:pPr marL="457200" indent="-457200">
              <a:buFont typeface="Arial,Sans-Serif"/>
              <a:buChar char="•"/>
            </a:pPr>
            <a:r>
              <a:rPr lang="en-CA" sz="2000">
                <a:latin typeface="Arial"/>
                <a:cs typeface="Arial"/>
              </a:rPr>
              <a:t>Leadership Niagara Goals </a:t>
            </a:r>
            <a:endParaRPr lang="en-US" sz="2000">
              <a:latin typeface="Arial"/>
              <a:cs typeface="Arial"/>
            </a:endParaRPr>
          </a:p>
        </p:txBody>
      </p:sp>
    </p:spTree>
    <p:extLst>
      <p:ext uri="{BB962C8B-B14F-4D97-AF65-F5344CB8AC3E}">
        <p14:creationId xmlns:p14="http://schemas.microsoft.com/office/powerpoint/2010/main" val="183225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5981708" y="0"/>
            <a:ext cx="6209936" cy="6857615"/>
            <a:chOff x="9863573" y="0"/>
            <a:chExt cx="10240645" cy="11308715"/>
          </a:xfrm>
        </p:grpSpPr>
        <p:sp>
          <p:nvSpPr>
            <p:cNvPr id="4" name="object 4"/>
            <p:cNvSpPr/>
            <p:nvPr/>
          </p:nvSpPr>
          <p:spPr>
            <a:xfrm>
              <a:off x="12125285" y="0"/>
              <a:ext cx="7979409" cy="11308715"/>
            </a:xfrm>
            <a:custGeom>
              <a:avLst/>
              <a:gdLst/>
              <a:ahLst/>
              <a:cxnLst/>
              <a:rect l="l" t="t" r="r" b="b"/>
              <a:pathLst>
                <a:path w="7979409" h="11308715">
                  <a:moveTo>
                    <a:pt x="0" y="0"/>
                  </a:moveTo>
                  <a:lnTo>
                    <a:pt x="0" y="11308556"/>
                  </a:lnTo>
                  <a:lnTo>
                    <a:pt x="7978814" y="11308556"/>
                  </a:lnTo>
                  <a:lnTo>
                    <a:pt x="7978814" y="0"/>
                  </a:lnTo>
                  <a:lnTo>
                    <a:pt x="0" y="0"/>
                  </a:lnTo>
                  <a:close/>
                </a:path>
              </a:pathLst>
            </a:custGeom>
            <a:solidFill>
              <a:srgbClr val="9C1B1F"/>
            </a:solidFill>
          </p:spPr>
          <p:txBody>
            <a:bodyPr wrap="square" lIns="0" tIns="0" rIns="0" bIns="0" rtlCol="0"/>
            <a:lstStyle/>
            <a:p>
              <a:endParaRPr/>
            </a:p>
          </p:txBody>
        </p:sp>
        <p:pic>
          <p:nvPicPr>
            <p:cNvPr id="5" name="object 5"/>
            <p:cNvPicPr/>
            <p:nvPr/>
          </p:nvPicPr>
          <p:blipFill>
            <a:blip r:embed="rId2" cstate="print"/>
            <a:stretch>
              <a:fillRect/>
            </a:stretch>
          </p:blipFill>
          <p:spPr>
            <a:xfrm>
              <a:off x="9863573" y="1256495"/>
              <a:ext cx="8900252" cy="8781512"/>
            </a:xfrm>
            <a:prstGeom prst="rect">
              <a:avLst/>
            </a:prstGeom>
          </p:spPr>
        </p:pic>
      </p:grpSp>
      <p:sp>
        <p:nvSpPr>
          <p:cNvPr id="7" name="object 7"/>
          <p:cNvSpPr txBox="1">
            <a:spLocks noGrp="1"/>
          </p:cNvSpPr>
          <p:nvPr>
            <p:ph type="title"/>
          </p:nvPr>
        </p:nvSpPr>
        <p:spPr>
          <a:xfrm>
            <a:off x="463657" y="150370"/>
            <a:ext cx="6091829" cy="3124087"/>
          </a:xfrm>
          <a:prstGeom prst="rect">
            <a:avLst/>
          </a:prstGeom>
        </p:spPr>
        <p:txBody>
          <a:bodyPr vert="horz" wrap="square" lIns="0" tIns="134773" rIns="0" bIns="0" rtlCol="0">
            <a:spAutoFit/>
          </a:bodyPr>
          <a:lstStyle/>
          <a:p>
            <a:r>
              <a:rPr lang="en-US" spc="376">
                <a:solidFill>
                  <a:srgbClr val="9B000C"/>
                </a:solidFill>
                <a:cs typeface="Arial"/>
              </a:rPr>
              <a:t>Expectations for Employers and Participants</a:t>
            </a:r>
            <a:endParaRPr lang="en-US" spc="376">
              <a:cs typeface="Arial"/>
            </a:endParaRPr>
          </a:p>
          <a:p>
            <a:pPr marL="457200" indent="-457200">
              <a:spcBef>
                <a:spcPts val="1000"/>
              </a:spcBef>
              <a:buFont typeface="Arial,Sans-Serif"/>
              <a:buChar char="•"/>
            </a:pPr>
            <a:endParaRPr lang="en-CA" sz="1800" spc="376">
              <a:cs typeface="Arial"/>
            </a:endParaRPr>
          </a:p>
          <a:p>
            <a:pPr marL="7620" marR="2540">
              <a:lnSpc>
                <a:spcPts val="4997"/>
              </a:lnSpc>
              <a:spcBef>
                <a:spcPts val="1061"/>
              </a:spcBef>
            </a:pPr>
            <a:endParaRPr lang="en-US" spc="376">
              <a:cs typeface="Arial"/>
            </a:endParaRPr>
          </a:p>
        </p:txBody>
      </p:sp>
      <p:sp>
        <p:nvSpPr>
          <p:cNvPr id="2" name="TextBox 1">
            <a:extLst>
              <a:ext uri="{FF2B5EF4-FFF2-40B4-BE49-F238E27FC236}">
                <a16:creationId xmlns:a16="http://schemas.microsoft.com/office/drawing/2014/main" id="{3A30193A-FA2E-5A6A-4EAF-A3972C357C3A}"/>
              </a:ext>
            </a:extLst>
          </p:cNvPr>
          <p:cNvSpPr txBox="1"/>
          <p:nvPr/>
        </p:nvSpPr>
        <p:spPr>
          <a:xfrm>
            <a:off x="463070" y="2346693"/>
            <a:ext cx="563453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CA" sz="2000">
                <a:latin typeface="Arial"/>
                <a:ea typeface="Arial"/>
                <a:cs typeface="Arial"/>
              </a:rPr>
              <a:t>The</a:t>
            </a:r>
            <a:r>
              <a:rPr lang="en-CA" sz="2000" baseline="0">
                <a:latin typeface="Arial"/>
                <a:ea typeface="Arial"/>
                <a:cs typeface="Arial"/>
              </a:rPr>
              <a:t> success of our program stems from the support of our Employers and the active participation of our cohort. This is relies on:</a:t>
            </a:r>
            <a:r>
              <a:rPr lang="en-US" sz="2000">
                <a:latin typeface="Arial"/>
                <a:ea typeface="Arial"/>
                <a:cs typeface="Arial"/>
              </a:rPr>
              <a:t>​</a:t>
            </a:r>
          </a:p>
          <a:p>
            <a:endParaRPr lang="en-US" sz="2000">
              <a:latin typeface="Arial"/>
              <a:ea typeface="Arial"/>
              <a:cs typeface="Arial"/>
            </a:endParaRPr>
          </a:p>
          <a:p>
            <a:pPr marL="457200" lvl="0" indent="-457200" rtl="0">
              <a:buFont typeface="Arial,Sans-Serif"/>
              <a:buChar char="•"/>
            </a:pPr>
            <a:r>
              <a:rPr lang="en-CA" sz="2000" baseline="0">
                <a:latin typeface="Arial"/>
                <a:ea typeface="Arial"/>
                <a:cs typeface="Arial"/>
              </a:rPr>
              <a:t>Support for attendance</a:t>
            </a:r>
            <a:r>
              <a:rPr lang="en-US" sz="2000">
                <a:latin typeface="Arial"/>
                <a:ea typeface="Arial"/>
                <a:cs typeface="Arial"/>
              </a:rPr>
              <a:t>​</a:t>
            </a:r>
          </a:p>
          <a:p>
            <a:pPr marL="457200" lvl="0" indent="-457200" rtl="0">
              <a:buFont typeface="Arial,Sans-Serif"/>
              <a:buChar char="•"/>
            </a:pPr>
            <a:r>
              <a:rPr lang="en-CA" sz="2000" baseline="0">
                <a:latin typeface="Arial"/>
                <a:ea typeface="Arial"/>
                <a:cs typeface="Arial"/>
              </a:rPr>
              <a:t>Engaged focused participation at all learning days</a:t>
            </a:r>
            <a:r>
              <a:rPr lang="en-US" sz="2000">
                <a:latin typeface="Arial"/>
                <a:ea typeface="Arial"/>
                <a:cs typeface="Arial"/>
              </a:rPr>
              <a:t>​</a:t>
            </a:r>
          </a:p>
          <a:p>
            <a:pPr marL="457200" lvl="0" indent="-457200" rtl="0">
              <a:buFont typeface="Arial,Sans-Serif"/>
              <a:buChar char="•"/>
            </a:pPr>
            <a:r>
              <a:rPr lang="en-CA" sz="2000" baseline="0">
                <a:latin typeface="Arial"/>
                <a:ea typeface="Arial"/>
                <a:cs typeface="Arial"/>
              </a:rPr>
              <a:t>Participation in additional meetings for Community Project</a:t>
            </a:r>
            <a:r>
              <a:rPr lang="en-US" sz="2000">
                <a:latin typeface="Arial"/>
                <a:ea typeface="Arial"/>
                <a:cs typeface="Arial"/>
              </a:rPr>
              <a:t>​</a:t>
            </a:r>
            <a:endParaRPr lang="en-US" sz="2000">
              <a:latin typeface="Arial"/>
              <a:cs typeface="Arial"/>
            </a:endParaRPr>
          </a:p>
        </p:txBody>
      </p:sp>
    </p:spTree>
    <p:extLst>
      <p:ext uri="{BB962C8B-B14F-4D97-AF65-F5344CB8AC3E}">
        <p14:creationId xmlns:p14="http://schemas.microsoft.com/office/powerpoint/2010/main" val="159557298"/>
      </p:ext>
    </p:extLst>
  </p:cSld>
  <p:clrMapOvr>
    <a:masterClrMapping/>
  </p:clrMapOvr>
</p:sld>
</file>

<file path=ppt/theme/theme1.xml><?xml version="1.0" encoding="utf-8"?>
<a:theme xmlns:a="http://schemas.openxmlformats.org/drawingml/2006/main" name="Office Theme">
  <a:themeElements>
    <a:clrScheme name="Leadership Niagara">
      <a:dk1>
        <a:sysClr val="windowText" lastClr="000000"/>
      </a:dk1>
      <a:lt1>
        <a:sysClr val="window" lastClr="FFFFFF"/>
      </a:lt1>
      <a:dk2>
        <a:srgbClr val="44546A"/>
      </a:dk2>
      <a:lt2>
        <a:srgbClr val="E7E6E6"/>
      </a:lt2>
      <a:accent1>
        <a:srgbClr val="9B000C"/>
      </a:accent1>
      <a:accent2>
        <a:srgbClr val="9B000C"/>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BA34E20C2AF4A838F774B9057FB4A" ma:contentTypeVersion="15" ma:contentTypeDescription="Create a new document." ma:contentTypeScope="" ma:versionID="5a5d227a8c422c61cfb1d9e8247d34ee">
  <xsd:schema xmlns:xsd="http://www.w3.org/2001/XMLSchema" xmlns:xs="http://www.w3.org/2001/XMLSchema" xmlns:p="http://schemas.microsoft.com/office/2006/metadata/properties" xmlns:ns2="e05a044c-34aa-4a93-b5a8-32d5d7a2c582" xmlns:ns3="12814432-5eb7-4abd-a8c0-bce35b98076f" targetNamespace="http://schemas.microsoft.com/office/2006/metadata/properties" ma:root="true" ma:fieldsID="0bcf01d99cdf8ef2f273ee62884a5ed1" ns2:_="" ns3:_="">
    <xsd:import namespace="e05a044c-34aa-4a93-b5a8-32d5d7a2c582"/>
    <xsd:import namespace="12814432-5eb7-4abd-a8c0-bce35b9807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a044c-34aa-4a93-b5a8-32d5d7a2c5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af9bc51-fefd-48e0-b8ca-afd4a0e451b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814432-5eb7-4abd-a8c0-bce35b9807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d0ce0e3-e32d-46b0-b573-dd3f14d8b8b8}" ma:internalName="TaxCatchAll" ma:showField="CatchAllData" ma:web="12814432-5eb7-4abd-a8c0-bce35b9807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2814432-5eb7-4abd-a8c0-bce35b98076f">
      <UserInfo>
        <DisplayName>Katie McQuestion</DisplayName>
        <AccountId>23</AccountId>
        <AccountType/>
      </UserInfo>
      <UserInfo>
        <DisplayName>Kashif Siraj</DisplayName>
        <AccountId>16</AccountId>
        <AccountType/>
      </UserInfo>
      <UserInfo>
        <DisplayName>Karen Ogidigben</DisplayName>
        <AccountId>26</AccountId>
        <AccountType/>
      </UserInfo>
      <UserInfo>
        <DisplayName>Julie Greco</DisplayName>
        <AccountId>20</AccountId>
        <AccountType/>
      </UserInfo>
      <UserInfo>
        <DisplayName>Susan Reinhart</DisplayName>
        <AccountId>32</AccountId>
        <AccountType/>
      </UserInfo>
      <UserInfo>
        <DisplayName>Terry Dow</DisplayName>
        <AccountId>22</AccountId>
        <AccountType/>
      </UserInfo>
      <UserInfo>
        <DisplayName>Caitlin Armstrong</DisplayName>
        <AccountId>27</AccountId>
        <AccountType/>
      </UserInfo>
    </SharedWithUsers>
    <TaxCatchAll xmlns="12814432-5eb7-4abd-a8c0-bce35b98076f" xsi:nil="true"/>
    <lcf76f155ced4ddcb4097134ff3c332f xmlns="e05a044c-34aa-4a93-b5a8-32d5d7a2c58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2F3B80-14EA-44DF-8E96-002590E86AA9}">
  <ds:schemaRefs>
    <ds:schemaRef ds:uri="12814432-5eb7-4abd-a8c0-bce35b98076f"/>
    <ds:schemaRef ds:uri="e05a044c-34aa-4a93-b5a8-32d5d7a2c5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E70DB9-7803-48EF-A864-115D7CB6D2C3}">
  <ds:schemaRefs>
    <ds:schemaRef ds:uri="12814432-5eb7-4abd-a8c0-bce35b98076f"/>
    <ds:schemaRef ds:uri="e05a044c-34aa-4a93-b5a8-32d5d7a2c5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D056FF-AEB0-4E2F-A1BF-E9F03F4DA7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1137</TotalTime>
  <Words>3924</Words>
  <Application>Microsoft Office PowerPoint</Application>
  <PresentationFormat>Widescreen</PresentationFormat>
  <Paragraphs>400</Paragraphs>
  <Slides>55</Slides>
  <Notes>33</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WELCOME TO #CLDP2425</vt:lpstr>
      <vt:lpstr>Land Acknowledgement</vt:lpstr>
      <vt:lpstr>Kick Off Breakfast Agenda</vt:lpstr>
      <vt:lpstr>Nour Hage, Chair Leadership Niagara  Terry Dow, Executive Director  Ann Harrison, Chair Program Advisory Committee </vt:lpstr>
      <vt:lpstr>2024-25  Board Members </vt:lpstr>
      <vt:lpstr>2024-25 Program Advisory Committee</vt:lpstr>
      <vt:lpstr>2024-25 Program Advisory Committee - continued</vt:lpstr>
      <vt:lpstr>Executive Summary   </vt:lpstr>
      <vt:lpstr>Expectations for Employers and Participants  </vt:lpstr>
      <vt:lpstr>Sponsorships</vt:lpstr>
      <vt:lpstr>Scholarships</vt:lpstr>
      <vt:lpstr>Thank you</vt:lpstr>
      <vt:lpstr>Break</vt:lpstr>
      <vt:lpstr>Welcome to #CLDP2425</vt:lpstr>
      <vt:lpstr>Introductions – Program Advisory Day 1 Committee   </vt:lpstr>
      <vt:lpstr>Opening Retreat and Day One Learning Objectives</vt:lpstr>
      <vt:lpstr>In the event of illness …</vt:lpstr>
      <vt:lpstr>In the event of inclement weather …</vt:lpstr>
      <vt:lpstr>THE LEADERSHIP NIAGARA JOURNEY</vt:lpstr>
      <vt:lpstr>PowerPoint Presentation</vt:lpstr>
      <vt:lpstr>EARLY YEARS</vt:lpstr>
      <vt:lpstr>PowerPoint Presentation</vt:lpstr>
      <vt:lpstr>PowerPoint Presentation</vt:lpstr>
      <vt:lpstr>2023 Strategic Plan </vt:lpstr>
      <vt:lpstr>Our Findings</vt:lpstr>
      <vt:lpstr>Strategic Directions</vt:lpstr>
      <vt:lpstr>Community Commitment </vt:lpstr>
      <vt:lpstr>Mission and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Play Bingo</vt:lpstr>
      <vt:lpstr>Break</vt:lpstr>
      <vt:lpstr>The Community Project</vt:lpstr>
      <vt:lpstr>PowerPoint Presentation</vt:lpstr>
      <vt:lpstr>PowerPoint Presentation</vt:lpstr>
      <vt:lpstr>PowerPoint Presentation</vt:lpstr>
      <vt:lpstr>This Year's Projects</vt:lpstr>
      <vt:lpstr>PowerPoint Presentation</vt:lpstr>
      <vt:lpstr>The Process</vt:lpstr>
      <vt:lpstr>PowerPoint Presentation</vt:lpstr>
      <vt:lpstr> Questions? </vt:lpstr>
      <vt:lpstr>Letter to Self</vt:lpstr>
      <vt:lpstr>PowerPoint Presentation</vt:lpstr>
      <vt:lpstr>Personal Assessments</vt:lpstr>
      <vt:lpstr>PowerPoint Presentation</vt:lpstr>
      <vt:lpstr>Things to do for Day One</vt:lpstr>
      <vt:lpstr>You are cordially invited to: Day One Social @ Next Kitchen + Bar 200 Highway 20 E, Fonthill after the conclusion of Day One, Friday, October 25th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Welcome Slides</dc:title>
  <dc:creator>Ann Harrison</dc:creator>
  <cp:lastModifiedBy>Sheldon King</cp:lastModifiedBy>
  <cp:revision>13</cp:revision>
  <cp:lastPrinted>2023-10-17T23:10:52Z</cp:lastPrinted>
  <dcterms:created xsi:type="dcterms:W3CDTF">2023-09-22T14:24:27Z</dcterms:created>
  <dcterms:modified xsi:type="dcterms:W3CDTF">2024-11-08T16:31:02Z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0x010100EF4BA34E20C2AF4A838F774B9057FB4A</vt:lpwstr>
  </property>
  <property fmtid="{D5CDD505-2E9C-101B-9397-08002B2CF9AE}" pid="3" name="MSIP_Label_1ac8737e-4a28-4017-b4ee-087b55ef5299_Enabled">
    <vt:lpwstr>true</vt:lpwstr>
  </property>
  <property fmtid="{D5CDD505-2E9C-101B-9397-08002B2CF9AE}" pid="4" name="MSIP_Label_1ac8737e-4a28-4017-b4ee-087b55ef5299_SetDate">
    <vt:lpwstr>2023-09-27T16:51:27Z</vt:lpwstr>
  </property>
  <property fmtid="{D5CDD505-2E9C-101B-9397-08002B2CF9AE}" pid="5" name="MSIP_Label_1ac8737e-4a28-4017-b4ee-087b55ef5299_Method">
    <vt:lpwstr>Standard</vt:lpwstr>
  </property>
  <property fmtid="{D5CDD505-2E9C-101B-9397-08002B2CF9AE}" pid="6" name="MSIP_Label_1ac8737e-4a28-4017-b4ee-087b55ef5299_Name">
    <vt:lpwstr>General</vt:lpwstr>
  </property>
  <property fmtid="{D5CDD505-2E9C-101B-9397-08002B2CF9AE}" pid="7" name="MSIP_Label_1ac8737e-4a28-4017-b4ee-087b55ef5299_SiteId">
    <vt:lpwstr>0edf0ac2-4bf0-4a8e-90b2-b3f527902fb9</vt:lpwstr>
  </property>
  <property fmtid="{D5CDD505-2E9C-101B-9397-08002B2CF9AE}" pid="8" name="MSIP_Label_1ac8737e-4a28-4017-b4ee-087b55ef5299_ActionId">
    <vt:lpwstr>42f77e5d-7c2e-4aaa-b8fc-280ec62516b8</vt:lpwstr>
  </property>
  <property fmtid="{D5CDD505-2E9C-101B-9397-08002B2CF9AE}" pid="9" name="MSIP_Label_1ac8737e-4a28-4017-b4ee-087b55ef5299_ContentBits">
    <vt:lpwstr>0</vt:lpwstr>
  </property>
  <property fmtid="{D5CDD505-2E9C-101B-9397-08002B2CF9AE}" pid="10" name="MediaServiceImageTags">
    <vt:lpwstr/>
  </property>
</Properties>
</file>